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1" r:id="rId19"/>
    <p:sldId id="320" r:id="rId20"/>
    <p:sldId id="316" r:id="rId21"/>
    <p:sldId id="30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mathematics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geshrnaik/cdac/blob/master/Programming-Paradigm/Problem%20Solutions/functional%20programming/path.lsp" TargetMode="External"/><Relationship Id="rId5" Type="http://schemas.openxmlformats.org/officeDocument/2006/relationships/hyperlink" Target="https://en.wikipedia.org/wiki/Immutable_object" TargetMode="External"/><Relationship Id="rId4" Type="http://schemas.openxmlformats.org/officeDocument/2006/relationships/hyperlink" Target="https://en.wikipedia.org/wiki/Program_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99600" y="3619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99000" y="38671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  <p:pic>
        <p:nvPicPr>
          <p:cNvPr id="4" name="Picture 4" descr="https://encrypted-tbn0.gstatic.com/images?q=tbn:ANd9GcSJ5Xky2n6xjn5vQ5BzzSvvw3Tq8dCvrI5S3ca-PfGmfBH0P9nOpg">
            <a:extLst>
              <a:ext uri="{FF2B5EF4-FFF2-40B4-BE49-F238E27FC236}">
                <a16:creationId xmlns:a16="http://schemas.microsoft.com/office/drawing/2014/main" id="{E0206C56-CC02-461A-A790-D09FBF059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14550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(TR)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 expression e is referentially transparent if for all programs p, every occurrence of e in p can be replaced with the result of evaluating e without changing the meaning of 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Higher Order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 with Stream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num</a:t>
            </a:r>
            <a:r>
              <a:rPr lang="en-US" sz="1800" dirty="0"/>
              <a:t> -&gt; </a:t>
            </a:r>
            <a:r>
              <a:rPr lang="en-US" sz="1800" dirty="0" err="1"/>
              <a:t>num</a:t>
            </a:r>
            <a:r>
              <a:rPr lang="en-US" sz="18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lang</a:t>
            </a:r>
            <a:r>
              <a:rPr lang="en-US" sz="1800" dirty="0"/>
              <a:t> -&gt; </a:t>
            </a:r>
            <a:r>
              <a:rPr lang="en-US" sz="1800" dirty="0" err="1"/>
              <a:t>lang.startsWith</a:t>
            </a:r>
            <a:r>
              <a:rPr lang="en-US" sz="18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with Try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 &amp;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FunctionCompositionExample</a:t>
            </a: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CurryingExample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Partial Function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Functional Programming (FP)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code!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is: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treats computation as the evaluation of </a:t>
            </a:r>
            <a:r>
              <a:rPr lang="en-US" sz="2400" dirty="0">
                <a:hlinkClick r:id="rId3" tooltip="Function (mathematics)"/>
              </a:rPr>
              <a:t>mathematical functions</a:t>
            </a:r>
            <a:r>
              <a:rPr lang="en-US" sz="2400" dirty="0"/>
              <a:t> and avoids changing-</a:t>
            </a:r>
            <a:r>
              <a:rPr lang="en-US" sz="2400" dirty="0">
                <a:hlinkClick r:id="rId4" tooltip="Program state"/>
              </a:rPr>
              <a:t>state</a:t>
            </a:r>
            <a:r>
              <a:rPr lang="en-US" sz="2400" dirty="0"/>
              <a:t> and </a:t>
            </a:r>
            <a:r>
              <a:rPr lang="en-US" sz="2400" dirty="0">
                <a:hlinkClick r:id="rId5" tooltip="Immutable object"/>
              </a:rPr>
              <a:t>mutable</a:t>
            </a:r>
            <a:r>
              <a:rPr lang="en-US" sz="2400" dirty="0"/>
              <a:t> data.</a:t>
            </a:r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6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9" y="2114550"/>
            <a:ext cx="3797567" cy="18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4462799" y="4171950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04800" y="2051775"/>
            <a:ext cx="3886200" cy="2882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through collection &amp; check condition for each element,  etc.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FP is all about programming with “pure functions” and “functions”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 Pure function?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Output of Pure function depends only on Input parameters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Given the same input, it always returns the same value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does not have any side effects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5550"/>
            <a:ext cx="2667000" cy="20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3571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4743</TotalTime>
  <Words>686</Words>
  <Application>Microsoft Office PowerPoint</Application>
  <PresentationFormat>On-screen Show (16:9)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(TR)</vt:lpstr>
      <vt:lpstr>Higher Order Functions</vt:lpstr>
      <vt:lpstr>Stream in Java 8</vt:lpstr>
      <vt:lpstr>Function Types in Java 8</vt:lpstr>
      <vt:lpstr>Optional in Java 8</vt:lpstr>
      <vt:lpstr>Exception handling with Try</vt:lpstr>
      <vt:lpstr>Function Composition &amp; Currying</vt:lpstr>
      <vt:lpstr>Lazy Evaluation</vt:lpstr>
      <vt:lpstr>Partial Function</vt:lpstr>
      <vt:lpstr>Quiz</vt:lpstr>
      <vt:lpstr>Feedback &amp; Questions?  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876</cp:revision>
  <dcterms:modified xsi:type="dcterms:W3CDTF">2018-06-04T09:44:53Z</dcterms:modified>
</cp:coreProperties>
</file>