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2" r:id="rId5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90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" y="653054"/>
            <a:ext cx="5727601" cy="4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(Principle of Least Knowledge / Tell Don’t Ask)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YAGNI (You Ain’t Gonna Need </a:t>
            </a:r>
            <a:r>
              <a:rPr lang="en" sz="2400"/>
              <a:t>It)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OptimusService</a:t>
            </a: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765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Methods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(), </a:t>
            </a:r>
            <a:r>
              <a:rPr lang="en-US" sz="1800" dirty="0" err="1"/>
              <a:t>TransactionExecutor</a:t>
            </a:r>
            <a:r>
              <a:rPr lang="en-US" sz="1800" dirty="0"/>
              <a:t>(formatting ids)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Evaluate the technology and see what problems it solves for you.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Is it worth adding that complexity?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Easy way to spot SRP violation in a method?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is also known as?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Why OCP is a Lie?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alternate definition of 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</a:t>
            </a:r>
            <a:r>
              <a:rPr lang="en-US" sz="2400"/>
              <a:t>full forms of WET?</a:t>
            </a: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SOLID full form?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2182</Words>
  <Application>Microsoft Office PowerPoint</Application>
  <PresentationFormat>On-screen Show (16:9)</PresentationFormat>
  <Paragraphs>329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SRP for Methods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988</cp:revision>
  <dcterms:modified xsi:type="dcterms:W3CDTF">2018-05-04T08:30:53Z</dcterms:modified>
</cp:coreProperties>
</file>