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" y="704609"/>
            <a:ext cx="5545084" cy="42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to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9075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2126</Words>
  <Application>Microsoft Office PowerPoint</Application>
  <PresentationFormat>On-screen Show (16:9)</PresentationFormat>
  <Paragraphs>316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Same level of abstraction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967</cp:revision>
  <dcterms:modified xsi:type="dcterms:W3CDTF">2018-04-25T07:03:47Z</dcterms:modified>
</cp:coreProperties>
</file>