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313" r:id="rId3"/>
    <p:sldId id="317" r:id="rId4"/>
    <p:sldId id="318" r:id="rId5"/>
    <p:sldId id="319" r:id="rId6"/>
    <p:sldId id="315" r:id="rId7"/>
    <p:sldId id="321" r:id="rId8"/>
    <p:sldId id="324" r:id="rId9"/>
    <p:sldId id="323" r:id="rId10"/>
    <p:sldId id="322" r:id="rId11"/>
    <p:sldId id="314" r:id="rId12"/>
    <p:sldId id="326" r:id="rId13"/>
    <p:sldId id="325" r:id="rId14"/>
    <p:sldId id="320" r:id="rId15"/>
    <p:sldId id="316" r:id="rId16"/>
    <p:sldId id="300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ement_(computer_science)" TargetMode="External"/><Relationship Id="rId3" Type="http://schemas.openxmlformats.org/officeDocument/2006/relationships/hyperlink" Target="https://en.wikipedia.org/wiki/Function_(mathematics)" TargetMode="External"/><Relationship Id="rId7" Type="http://schemas.openxmlformats.org/officeDocument/2006/relationships/hyperlink" Target="https://en.wikipedia.org/wiki/Expression_(computer_scienc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clarative_programming" TargetMode="External"/><Relationship Id="rId5" Type="http://schemas.openxmlformats.org/officeDocument/2006/relationships/hyperlink" Target="https://en.wikipedia.org/wiki/Immutable_object" TargetMode="External"/><Relationship Id="rId4" Type="http://schemas.openxmlformats.org/officeDocument/2006/relationships/hyperlink" Target="https://en.wikipedia.org/wiki/Program_state" TargetMode="External"/><Relationship Id="rId9" Type="http://schemas.openxmlformats.org/officeDocument/2006/relationships/hyperlink" Target="https://github.com/yogeshrnaik/cdac/blob/master/Programming-Paradigm/Problem%20Solutions/functional%20programming/path.l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18200" y="13525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4861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(TR)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 expression e is referentially transparent if for all programs p, every occurrence of e in p can be replaced with the result of evaluating e without changing the meaning of 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Higher Order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can pass function around as data or variables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Function that create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Imperative vs Declarative</a:t>
            </a:r>
          </a:p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  <p:pic>
        <p:nvPicPr>
          <p:cNvPr id="6" name="Picture 4" descr="Image result for imperative vs declarative programming">
            <a:extLst>
              <a:ext uri="{FF2B5EF4-FFF2-40B4-BE49-F238E27FC236}">
                <a16:creationId xmlns:a16="http://schemas.microsoft.com/office/drawing/2014/main" id="{DA26CD46-3538-40B7-9563-7842564D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62350"/>
            <a:ext cx="2680200" cy="12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r>
              <a:rPr lang="en-US" sz="1600" dirty="0"/>
              <a:t>Let us look at some examples of Imperative vs Declarative code</a:t>
            </a:r>
          </a:p>
          <a:p>
            <a:pPr marL="287338" lvl="1">
              <a:buClr>
                <a:srgbClr val="000000"/>
              </a:buClr>
            </a:pPr>
            <a:r>
              <a:rPr lang="en-US" sz="1600" dirty="0"/>
              <a:t>and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 with Stream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is not covered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Persistent Data Structures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Lazy Evaluation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 Composition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Currying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code!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Functional Programming (FP)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105149"/>
            <a:ext cx="5940000" cy="18288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339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 is not enough and it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Functional programming is: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programming paradigm: style of building computer programs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treats computation as the evaluation of </a:t>
            </a:r>
            <a:r>
              <a:rPr lang="en-US" sz="2000" dirty="0">
                <a:hlinkClick r:id="rId3" tooltip="Function (mathematics)"/>
              </a:rPr>
              <a:t>mathematical functions</a:t>
            </a:r>
            <a:r>
              <a:rPr lang="en-US" sz="2000" dirty="0"/>
              <a:t> and avoids changing-</a:t>
            </a:r>
            <a:r>
              <a:rPr lang="en-US" sz="2000" dirty="0">
                <a:hlinkClick r:id="rId4" tooltip="Program state"/>
              </a:rPr>
              <a:t>state</a:t>
            </a:r>
            <a:r>
              <a:rPr lang="en-US" sz="2000" dirty="0"/>
              <a:t> and </a:t>
            </a:r>
            <a:r>
              <a:rPr lang="en-US" sz="2000" dirty="0">
                <a:hlinkClick r:id="rId5" tooltip="Immutable object"/>
              </a:rPr>
              <a:t>mutable</a:t>
            </a:r>
            <a:r>
              <a:rPr lang="en-US" sz="2000" dirty="0"/>
              <a:t> data.</a:t>
            </a:r>
          </a:p>
          <a:p>
            <a:pPr marL="38100" lvl="0">
              <a:buClr>
                <a:srgbClr val="000000"/>
              </a:buClr>
            </a:pPr>
            <a:endParaRPr lang="en-US" sz="2400" dirty="0"/>
          </a:p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6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7" tooltip="Expression (computer science)"/>
              </a:rPr>
              <a:t>expressions</a:t>
            </a:r>
            <a:r>
              <a:rPr lang="en-US" sz="2400" dirty="0"/>
              <a:t> or declarations instead of </a:t>
            </a:r>
            <a:r>
              <a:rPr lang="en-US" sz="2400" dirty="0">
                <a:hlinkClick r:id="rId8" tooltip="Statement (computer science)"/>
              </a:rPr>
              <a:t>statements</a:t>
            </a:r>
            <a:r>
              <a:rPr lang="en-US" sz="2400" dirty="0"/>
              <a:t>.</a:t>
            </a:r>
          </a:p>
          <a:p>
            <a:pPr marL="38100" lvl="0">
              <a:buClr>
                <a:srgbClr val="000000"/>
              </a:buClr>
            </a:pPr>
            <a:endParaRPr lang="en-US" sz="2400" dirty="0"/>
          </a:p>
          <a:p>
            <a:pPr marL="38100" lvl="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9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FP is all about programming with “pure functions” and “functions”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 Pure function?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Output of Pure function depends only on Input parameters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Given the same input, it always returns the same value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Does not depend on anything other than its input arguments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281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>
                                            <p:txEl>
                                              <p:charRg st="281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5550"/>
            <a:ext cx="2667000" cy="20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3571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2955</TotalTime>
  <Words>561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Pure Functions</vt:lpstr>
      <vt:lpstr>Pure Functions</vt:lpstr>
      <vt:lpstr>Pure Functions</vt:lpstr>
      <vt:lpstr>Referential Transparency (TR)</vt:lpstr>
      <vt:lpstr>Higher Order Functions</vt:lpstr>
      <vt:lpstr>Stream in Java 8</vt:lpstr>
      <vt:lpstr>Optional in Java 8</vt:lpstr>
      <vt:lpstr>What is not covered</vt:lpstr>
      <vt:lpstr>Quiz</vt:lpstr>
      <vt:lpstr>Feedback &amp; Questions?  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785</cp:revision>
  <dcterms:modified xsi:type="dcterms:W3CDTF">2018-05-29T10:46:32Z</dcterms:modified>
</cp:coreProperties>
</file>