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8" r:id="rId3"/>
    <p:sldId id="313" r:id="rId4"/>
    <p:sldId id="312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7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Emotional Intelligence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Emotional Intelligence?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is it important?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Different between EQ and IQ?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Triggers for emotions and how our brain reacts to it?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Exercise around Know Yourself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What is EI?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37241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43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light-gradient</vt:lpstr>
      <vt:lpstr>Emotional Intelligence</vt:lpstr>
      <vt:lpstr>Agenda</vt:lpstr>
      <vt:lpstr>What is EI?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990</cp:revision>
  <dcterms:modified xsi:type="dcterms:W3CDTF">2018-04-27T05:57:02Z</dcterms:modified>
</cp:coreProperties>
</file>