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CA4-F2BE-8273-F767-D897E467C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8983-2B51-F908-3F78-D14898F92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F5AB-1D7E-EEF4-F1FA-CA9DB96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8E1D-E5A8-133F-045A-B29964A8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7BFE-3955-419B-66E6-63BADADB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F6BE-D07D-92E8-49A8-17848842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724C6-3AA2-13CE-2D77-91484A45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5F23-26FE-15B7-F1AB-1526FE58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0A78-36BD-BE39-4BCA-807AFC33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3A31-C2CC-0AA2-D911-3C216C25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9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DC676-D1B6-63DF-2C35-692D332B3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4D2D-5845-8982-0EC3-253E3236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E6EF-4277-70EA-BB21-D0EA8C78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BC6A-5C1F-C010-30CD-91238C4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F030-D1FC-5E9A-4541-690FCE2C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1CC-C1B8-5A28-A109-5803BD2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5792-8316-7663-79AA-F2D7E6F2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84AF-3059-F01A-9717-54724D83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5B9C-D5D3-A95C-5471-F7F8A2F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0BE0-D75D-D2F0-FD07-B8492F86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309-EFE0-5E56-FDDC-C0A300B9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0942-5F8C-1779-CB68-F473EFA7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9138-BD55-23E9-D8B9-CE2392E3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D915-75B2-9BF5-063F-5648E8D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726E-63F6-B83F-160D-4BBD15F2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E931-3825-A00C-E798-FE1A5BE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6C9C-FDF9-CBC1-4330-7F409E1C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513C-8DF2-C180-01D3-824ED522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E55FD-92F2-0D7C-B269-0A860A9C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0AE0B-BABF-F001-6C40-FA5F3788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28F76-493F-2F9D-E6A7-F994900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240F-1332-E52C-ECB1-CCF410FC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3D89-146D-B86C-3A53-DF2275E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F309-A381-4EE4-1C82-B5CC6854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5BD32-02B5-FD0F-685F-1A070DA40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A9C7A-9858-D41E-787D-070F752D3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FB928-556F-F03F-FA58-F77161D4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59AE4-555E-6F03-43BA-82B16633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3B51C-F91F-A2A5-84BD-2750AC6C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632B-26FC-1570-98FD-1648EB8A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23CB5-AEFF-82C9-AB1A-56D1C5D0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2EBED-605E-50B4-2266-FFB139D6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A635D-6666-8898-5E9A-59B56F2B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7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32DE9-8D8E-7F53-CF49-867A1184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EEA4E-1F16-B3D8-F2C1-FB01636C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FACF-1C3A-E8C9-B739-1BEC56CD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6704-129A-9A97-4ACC-2F5A0F37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51C9-1CA1-AB02-351E-D56B5F7B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8ACFA-A7B8-2513-88BA-A2688881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91A3-5417-C0D5-29D2-D428565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D5E9F-45A2-D34F-6A58-9D6F4B8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693F-BC19-E8E4-9AD3-26EF0A56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0FFA-FC6F-79F9-48CD-6E30B56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C36E9-9279-3951-B656-A68E33F56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A84ED-E8FA-E74A-5E21-61967663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9332D-C75C-C6EC-CDCD-2CA5FC79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DA37-5D77-B23D-A0ED-08937E9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EFEDA-E7FA-D7BC-A9C9-D988AF1B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1F893-F082-0298-4652-8F122B69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8FEC-869A-C0E4-4CCB-E5AE9E20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51C7-76C7-ACC3-0755-7DD6F21D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BA45-B046-42EF-BC1C-56A12627DD5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5748-1327-F8D3-E05B-47843C321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CDBF-2C0D-2829-C5CB-6B5385E2A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FA61-079C-449C-9594-AEE2D3822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613F4-5A4F-444E-4C3E-C13EACAEF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9" y="127952"/>
            <a:ext cx="11376326" cy="68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CA924-51BA-F4AB-513D-BD08DC9A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376"/>
            <a:ext cx="12192000" cy="43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4444A-A13E-DF16-1F03-493627F4B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211"/>
            <a:ext cx="12192000" cy="55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65682-11F3-DC57-1CED-5D075B3C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30"/>
            <a:ext cx="12192000" cy="41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21ED-59FA-EE9D-0EB2-C9682090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7"/>
            <a:ext cx="12192000" cy="37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5D83F-DDC4-1DA3-71B8-BBFC597D0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91662"/>
            <a:ext cx="12192000" cy="3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086D9-C23D-F755-BA4D-05B184B8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772"/>
            <a:ext cx="12192000" cy="36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41AD5-FFEB-689B-BBB8-1A3620E76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82"/>
            <a:ext cx="12192000" cy="36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9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B6776-9744-2D3F-19D2-09E76BF4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031"/>
            <a:ext cx="12192000" cy="31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64BB3-88BB-A89D-01AF-0A7BD534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758"/>
            <a:ext cx="12192000" cy="30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7FE83-340B-92BC-8A7B-CBFA9B0F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451"/>
            <a:ext cx="12192000" cy="39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yogeshajay581@outlook.com</dc:creator>
  <cp:lastModifiedBy>yogeshajay581@outlook.com</cp:lastModifiedBy>
  <cp:revision>1</cp:revision>
  <dcterms:created xsi:type="dcterms:W3CDTF">2023-06-08T14:20:42Z</dcterms:created>
  <dcterms:modified xsi:type="dcterms:W3CDTF">2023-06-08T14:31:53Z</dcterms:modified>
</cp:coreProperties>
</file>