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4"/>
    <a:srgbClr val="8AFBFF"/>
    <a:srgbClr val="0D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svg" /><Relationship Id="rId1" Type="http://schemas.openxmlformats.org/officeDocument/2006/relationships/image" Target="../media/image10.png" /><Relationship Id="rId6" Type="http://schemas.openxmlformats.org/officeDocument/2006/relationships/image" Target="../media/image15.svg" /><Relationship Id="rId5" Type="http://schemas.openxmlformats.org/officeDocument/2006/relationships/image" Target="../media/image14.png" /><Relationship Id="rId4" Type="http://schemas.openxmlformats.org/officeDocument/2006/relationships/image" Target="../media/image13.svg" 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svg" /><Relationship Id="rId1" Type="http://schemas.openxmlformats.org/officeDocument/2006/relationships/image" Target="../media/image20.png" /><Relationship Id="rId6" Type="http://schemas.openxmlformats.org/officeDocument/2006/relationships/image" Target="../media/image25.svg" /><Relationship Id="rId5" Type="http://schemas.openxmlformats.org/officeDocument/2006/relationships/image" Target="../media/image24.png" /><Relationship Id="rId4" Type="http://schemas.openxmlformats.org/officeDocument/2006/relationships/image" Target="../media/image23.svg" 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 /><Relationship Id="rId3" Type="http://schemas.openxmlformats.org/officeDocument/2006/relationships/image" Target="../media/image31.png" /><Relationship Id="rId7" Type="http://schemas.openxmlformats.org/officeDocument/2006/relationships/image" Target="../media/image35.png" /><Relationship Id="rId2" Type="http://schemas.openxmlformats.org/officeDocument/2006/relationships/image" Target="../media/image30.svg" /><Relationship Id="rId1" Type="http://schemas.openxmlformats.org/officeDocument/2006/relationships/image" Target="../media/image29.png" /><Relationship Id="rId6" Type="http://schemas.openxmlformats.org/officeDocument/2006/relationships/image" Target="../media/image34.svg" /><Relationship Id="rId5" Type="http://schemas.openxmlformats.org/officeDocument/2006/relationships/image" Target="../media/image33.png" /><Relationship Id="rId10" Type="http://schemas.openxmlformats.org/officeDocument/2006/relationships/image" Target="../media/image38.svg" /><Relationship Id="rId4" Type="http://schemas.openxmlformats.org/officeDocument/2006/relationships/image" Target="../media/image32.svg" /><Relationship Id="rId9" Type="http://schemas.openxmlformats.org/officeDocument/2006/relationships/image" Target="../media/image37.pn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svg" /><Relationship Id="rId1" Type="http://schemas.openxmlformats.org/officeDocument/2006/relationships/image" Target="../media/image10.png" /><Relationship Id="rId6" Type="http://schemas.openxmlformats.org/officeDocument/2006/relationships/image" Target="../media/image15.svg" /><Relationship Id="rId5" Type="http://schemas.openxmlformats.org/officeDocument/2006/relationships/image" Target="../media/image14.png" /><Relationship Id="rId4" Type="http://schemas.openxmlformats.org/officeDocument/2006/relationships/image" Target="../media/image13.svg" 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svg" /><Relationship Id="rId1" Type="http://schemas.openxmlformats.org/officeDocument/2006/relationships/image" Target="../media/image20.png" /><Relationship Id="rId6" Type="http://schemas.openxmlformats.org/officeDocument/2006/relationships/image" Target="../media/image25.svg" /><Relationship Id="rId5" Type="http://schemas.openxmlformats.org/officeDocument/2006/relationships/image" Target="../media/image24.png" /><Relationship Id="rId4" Type="http://schemas.openxmlformats.org/officeDocument/2006/relationships/image" Target="../media/image23.svg" 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 /><Relationship Id="rId3" Type="http://schemas.openxmlformats.org/officeDocument/2006/relationships/image" Target="../media/image31.png" /><Relationship Id="rId7" Type="http://schemas.openxmlformats.org/officeDocument/2006/relationships/image" Target="../media/image35.png" /><Relationship Id="rId2" Type="http://schemas.openxmlformats.org/officeDocument/2006/relationships/image" Target="../media/image30.svg" /><Relationship Id="rId1" Type="http://schemas.openxmlformats.org/officeDocument/2006/relationships/image" Target="../media/image29.png" /><Relationship Id="rId6" Type="http://schemas.openxmlformats.org/officeDocument/2006/relationships/image" Target="../media/image34.svg" /><Relationship Id="rId5" Type="http://schemas.openxmlformats.org/officeDocument/2006/relationships/image" Target="../media/image33.png" /><Relationship Id="rId10" Type="http://schemas.openxmlformats.org/officeDocument/2006/relationships/image" Target="../media/image38.svg" /><Relationship Id="rId4" Type="http://schemas.openxmlformats.org/officeDocument/2006/relationships/image" Target="../media/image32.svg" /><Relationship Id="rId9" Type="http://schemas.openxmlformats.org/officeDocument/2006/relationships/image" Target="../media/image37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DF32C-DCF7-46FB-8362-BF2A5C1B42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B3B3DE1-E10C-4B20-8ABE-5A6B91C0AE8C}">
      <dgm:prSet/>
      <dgm:spPr/>
      <dgm:t>
        <a:bodyPr/>
        <a:lstStyle/>
        <a:p>
          <a:r>
            <a:rPr lang="en-US" b="1" i="0"/>
            <a:t>They can delete or change files. Some viruses will delete all your files or even reformat your hard drive making your computer unusable.</a:t>
          </a:r>
        </a:p>
      </dgm:t>
    </dgm:pt>
    <dgm:pt modelId="{D0FBDFF9-BEA6-4EA1-AE59-381319E5FA81}" type="parTrans" cxnId="{CB91A1D5-C2AD-4B17-8FC8-F5B8DD132DA7}">
      <dgm:prSet/>
      <dgm:spPr/>
      <dgm:t>
        <a:bodyPr/>
        <a:lstStyle/>
        <a:p>
          <a:endParaRPr lang="en-US"/>
        </a:p>
      </dgm:t>
    </dgm:pt>
    <dgm:pt modelId="{774E4B21-DD36-4260-9A77-1183BD2B5CB4}" type="sibTrans" cxnId="{CB91A1D5-C2AD-4B17-8FC8-F5B8DD132DA7}">
      <dgm:prSet/>
      <dgm:spPr/>
      <dgm:t>
        <a:bodyPr/>
        <a:lstStyle/>
        <a:p>
          <a:endParaRPr lang="en-US"/>
        </a:p>
      </dgm:t>
    </dgm:pt>
    <dgm:pt modelId="{FE16FB47-7E68-4E2F-A94D-9F98B4225DA5}">
      <dgm:prSet/>
      <dgm:spPr/>
      <dgm:t>
        <a:bodyPr/>
        <a:lstStyle/>
        <a:p>
          <a:r>
            <a:rPr lang="en-US" b="1" i="0"/>
            <a:t>Some viruses steal personal information like credit card numbers , account numbers and passwords.</a:t>
          </a:r>
        </a:p>
      </dgm:t>
    </dgm:pt>
    <dgm:pt modelId="{8090DCDE-3917-46EB-B779-1E12A8DC5CC6}" type="parTrans" cxnId="{1239B2C4-CA5E-4154-B921-621A11B28577}">
      <dgm:prSet/>
      <dgm:spPr/>
      <dgm:t>
        <a:bodyPr/>
        <a:lstStyle/>
        <a:p>
          <a:endParaRPr lang="en-US"/>
        </a:p>
      </dgm:t>
    </dgm:pt>
    <dgm:pt modelId="{DCF21321-6FA4-4372-9F74-CEC5B05A5D11}" type="sibTrans" cxnId="{1239B2C4-CA5E-4154-B921-621A11B28577}">
      <dgm:prSet/>
      <dgm:spPr/>
      <dgm:t>
        <a:bodyPr/>
        <a:lstStyle/>
        <a:p>
          <a:endParaRPr lang="en-US"/>
        </a:p>
      </dgm:t>
    </dgm:pt>
    <dgm:pt modelId="{CE394080-8FDB-4BBE-ACB8-EEFF876E0E9A}">
      <dgm:prSet/>
      <dgm:spPr/>
      <dgm:t>
        <a:bodyPr/>
        <a:lstStyle/>
        <a:p>
          <a:r>
            <a:rPr lang="en-US" b="1" i="0"/>
            <a:t>Some viruses can slow down your computer dramatically.</a:t>
          </a:r>
        </a:p>
      </dgm:t>
    </dgm:pt>
    <dgm:pt modelId="{E1CC7F15-202C-4D89-B912-4D2E719769F3}" type="parTrans" cxnId="{6EF45584-2F16-4E7B-A336-A48C272D4B59}">
      <dgm:prSet/>
      <dgm:spPr/>
      <dgm:t>
        <a:bodyPr/>
        <a:lstStyle/>
        <a:p>
          <a:endParaRPr lang="en-US"/>
        </a:p>
      </dgm:t>
    </dgm:pt>
    <dgm:pt modelId="{5556836D-D867-48F7-9A4D-588200659B90}" type="sibTrans" cxnId="{6EF45584-2F16-4E7B-A336-A48C272D4B59}">
      <dgm:prSet/>
      <dgm:spPr/>
      <dgm:t>
        <a:bodyPr/>
        <a:lstStyle/>
        <a:p>
          <a:endParaRPr lang="en-US"/>
        </a:p>
      </dgm:t>
    </dgm:pt>
    <dgm:pt modelId="{C03F27D1-4C1D-40AF-BCB1-ACBE66613227}" type="pres">
      <dgm:prSet presAssocID="{D35DF32C-DCF7-46FB-8362-BF2A5C1B42EE}" presName="root" presStyleCnt="0">
        <dgm:presLayoutVars>
          <dgm:dir/>
          <dgm:resizeHandles val="exact"/>
        </dgm:presLayoutVars>
      </dgm:prSet>
      <dgm:spPr/>
    </dgm:pt>
    <dgm:pt modelId="{E24637E2-063F-4623-87B3-322219055875}" type="pres">
      <dgm:prSet presAssocID="{3B3B3DE1-E10C-4B20-8ABE-5A6B91C0AE8C}" presName="compNode" presStyleCnt="0"/>
      <dgm:spPr/>
    </dgm:pt>
    <dgm:pt modelId="{16E75655-F93A-43E6-9108-E15A220AB71D}" type="pres">
      <dgm:prSet presAssocID="{3B3B3DE1-E10C-4B20-8ABE-5A6B91C0AE8C}" presName="bgRect" presStyleLbl="bgShp" presStyleIdx="0" presStyleCnt="3"/>
      <dgm:spPr/>
    </dgm:pt>
    <dgm:pt modelId="{7D1D5756-2355-4E2B-9702-A13D618012F6}" type="pres">
      <dgm:prSet presAssocID="{3B3B3DE1-E10C-4B20-8ABE-5A6B91C0AE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880E9792-4726-4C9F-BB53-DD264DF7BE19}" type="pres">
      <dgm:prSet presAssocID="{3B3B3DE1-E10C-4B20-8ABE-5A6B91C0AE8C}" presName="spaceRect" presStyleCnt="0"/>
      <dgm:spPr/>
    </dgm:pt>
    <dgm:pt modelId="{9D658CDF-0E72-439F-B879-E624FD62E954}" type="pres">
      <dgm:prSet presAssocID="{3B3B3DE1-E10C-4B20-8ABE-5A6B91C0AE8C}" presName="parTx" presStyleLbl="revTx" presStyleIdx="0" presStyleCnt="3">
        <dgm:presLayoutVars>
          <dgm:chMax val="0"/>
          <dgm:chPref val="0"/>
        </dgm:presLayoutVars>
      </dgm:prSet>
      <dgm:spPr/>
    </dgm:pt>
    <dgm:pt modelId="{74AC919F-3D99-4E6A-AAA6-64FE2CEBCC2D}" type="pres">
      <dgm:prSet presAssocID="{774E4B21-DD36-4260-9A77-1183BD2B5CB4}" presName="sibTrans" presStyleCnt="0"/>
      <dgm:spPr/>
    </dgm:pt>
    <dgm:pt modelId="{1DFF3648-7640-49E1-941E-6CF4A005CCF8}" type="pres">
      <dgm:prSet presAssocID="{FE16FB47-7E68-4E2F-A94D-9F98B4225DA5}" presName="compNode" presStyleCnt="0"/>
      <dgm:spPr/>
    </dgm:pt>
    <dgm:pt modelId="{F99135C6-E39E-4851-B397-3D6426337655}" type="pres">
      <dgm:prSet presAssocID="{FE16FB47-7E68-4E2F-A94D-9F98B4225DA5}" presName="bgRect" presStyleLbl="bgShp" presStyleIdx="1" presStyleCnt="3"/>
      <dgm:spPr/>
    </dgm:pt>
    <dgm:pt modelId="{9B033625-4719-45A9-88A0-8EB44B292E83}" type="pres">
      <dgm:prSet presAssocID="{FE16FB47-7E68-4E2F-A94D-9F98B4225D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D70CEEFF-5CE5-4B0B-9365-B2C11E1F9268}" type="pres">
      <dgm:prSet presAssocID="{FE16FB47-7E68-4E2F-A94D-9F98B4225DA5}" presName="spaceRect" presStyleCnt="0"/>
      <dgm:spPr/>
    </dgm:pt>
    <dgm:pt modelId="{1090907A-A663-4F7D-92F5-DCB2C45D7B6F}" type="pres">
      <dgm:prSet presAssocID="{FE16FB47-7E68-4E2F-A94D-9F98B4225DA5}" presName="parTx" presStyleLbl="revTx" presStyleIdx="1" presStyleCnt="3">
        <dgm:presLayoutVars>
          <dgm:chMax val="0"/>
          <dgm:chPref val="0"/>
        </dgm:presLayoutVars>
      </dgm:prSet>
      <dgm:spPr/>
    </dgm:pt>
    <dgm:pt modelId="{94243E24-B61E-4D45-A4CB-249F665DC437}" type="pres">
      <dgm:prSet presAssocID="{DCF21321-6FA4-4372-9F74-CEC5B05A5D11}" presName="sibTrans" presStyleCnt="0"/>
      <dgm:spPr/>
    </dgm:pt>
    <dgm:pt modelId="{76A99966-A221-43B9-924B-D4E5832711F3}" type="pres">
      <dgm:prSet presAssocID="{CE394080-8FDB-4BBE-ACB8-EEFF876E0E9A}" presName="compNode" presStyleCnt="0"/>
      <dgm:spPr/>
    </dgm:pt>
    <dgm:pt modelId="{E73A6778-7B79-48E2-805C-16A91387644E}" type="pres">
      <dgm:prSet presAssocID="{CE394080-8FDB-4BBE-ACB8-EEFF876E0E9A}" presName="bgRect" presStyleLbl="bgShp" presStyleIdx="2" presStyleCnt="3"/>
      <dgm:spPr/>
    </dgm:pt>
    <dgm:pt modelId="{C0359786-0ABC-490E-9FFE-5A743BCC39A6}" type="pres">
      <dgm:prSet presAssocID="{CE394080-8FDB-4BBE-ACB8-EEFF876E0E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47D39042-0C5D-4A46-B984-0EFB1379E9A0}" type="pres">
      <dgm:prSet presAssocID="{CE394080-8FDB-4BBE-ACB8-EEFF876E0E9A}" presName="spaceRect" presStyleCnt="0"/>
      <dgm:spPr/>
    </dgm:pt>
    <dgm:pt modelId="{A00681A4-3178-4686-995A-CF0E412AFA61}" type="pres">
      <dgm:prSet presAssocID="{CE394080-8FDB-4BBE-ACB8-EEFF876E0E9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328F03-A390-47BF-9C5C-63A5C2CDFE8D}" type="presOf" srcId="{CE394080-8FDB-4BBE-ACB8-EEFF876E0E9A}" destId="{A00681A4-3178-4686-995A-CF0E412AFA61}" srcOrd="0" destOrd="0" presId="urn:microsoft.com/office/officeart/2018/2/layout/IconVerticalSolidList"/>
    <dgm:cxn modelId="{82EFDA24-D5A6-484A-ABB4-225AF3951A4C}" type="presOf" srcId="{FE16FB47-7E68-4E2F-A94D-9F98B4225DA5}" destId="{1090907A-A663-4F7D-92F5-DCB2C45D7B6F}" srcOrd="0" destOrd="0" presId="urn:microsoft.com/office/officeart/2018/2/layout/IconVerticalSolidList"/>
    <dgm:cxn modelId="{6EF45584-2F16-4E7B-A336-A48C272D4B59}" srcId="{D35DF32C-DCF7-46FB-8362-BF2A5C1B42EE}" destId="{CE394080-8FDB-4BBE-ACB8-EEFF876E0E9A}" srcOrd="2" destOrd="0" parTransId="{E1CC7F15-202C-4D89-B912-4D2E719769F3}" sibTransId="{5556836D-D867-48F7-9A4D-588200659B90}"/>
    <dgm:cxn modelId="{1239B2C4-CA5E-4154-B921-621A11B28577}" srcId="{D35DF32C-DCF7-46FB-8362-BF2A5C1B42EE}" destId="{FE16FB47-7E68-4E2F-A94D-9F98B4225DA5}" srcOrd="1" destOrd="0" parTransId="{8090DCDE-3917-46EB-B779-1E12A8DC5CC6}" sibTransId="{DCF21321-6FA4-4372-9F74-CEC5B05A5D11}"/>
    <dgm:cxn modelId="{DB6097CE-8F85-42F8-9EF5-98848FCA42E5}" type="presOf" srcId="{D35DF32C-DCF7-46FB-8362-BF2A5C1B42EE}" destId="{C03F27D1-4C1D-40AF-BCB1-ACBE66613227}" srcOrd="0" destOrd="0" presId="urn:microsoft.com/office/officeart/2018/2/layout/IconVerticalSolidList"/>
    <dgm:cxn modelId="{CB91A1D5-C2AD-4B17-8FC8-F5B8DD132DA7}" srcId="{D35DF32C-DCF7-46FB-8362-BF2A5C1B42EE}" destId="{3B3B3DE1-E10C-4B20-8ABE-5A6B91C0AE8C}" srcOrd="0" destOrd="0" parTransId="{D0FBDFF9-BEA6-4EA1-AE59-381319E5FA81}" sibTransId="{774E4B21-DD36-4260-9A77-1183BD2B5CB4}"/>
    <dgm:cxn modelId="{83CB60F9-6F70-4B99-B103-9E9443FBB44A}" type="presOf" srcId="{3B3B3DE1-E10C-4B20-8ABE-5A6B91C0AE8C}" destId="{9D658CDF-0E72-439F-B879-E624FD62E954}" srcOrd="0" destOrd="0" presId="urn:microsoft.com/office/officeart/2018/2/layout/IconVerticalSolidList"/>
    <dgm:cxn modelId="{A7C62C36-0275-463E-8083-FF28E68F2812}" type="presParOf" srcId="{C03F27D1-4C1D-40AF-BCB1-ACBE66613227}" destId="{E24637E2-063F-4623-87B3-322219055875}" srcOrd="0" destOrd="0" presId="urn:microsoft.com/office/officeart/2018/2/layout/IconVerticalSolidList"/>
    <dgm:cxn modelId="{4C350C4D-8CAA-4542-88D2-6375A6DC1E6F}" type="presParOf" srcId="{E24637E2-063F-4623-87B3-322219055875}" destId="{16E75655-F93A-43E6-9108-E15A220AB71D}" srcOrd="0" destOrd="0" presId="urn:microsoft.com/office/officeart/2018/2/layout/IconVerticalSolidList"/>
    <dgm:cxn modelId="{18AE14D6-ED52-4D4D-BEFD-7FB0F3E15718}" type="presParOf" srcId="{E24637E2-063F-4623-87B3-322219055875}" destId="{7D1D5756-2355-4E2B-9702-A13D618012F6}" srcOrd="1" destOrd="0" presId="urn:microsoft.com/office/officeart/2018/2/layout/IconVerticalSolidList"/>
    <dgm:cxn modelId="{90D8EAC3-3789-48AA-8063-FD1E75EB3930}" type="presParOf" srcId="{E24637E2-063F-4623-87B3-322219055875}" destId="{880E9792-4726-4C9F-BB53-DD264DF7BE19}" srcOrd="2" destOrd="0" presId="urn:microsoft.com/office/officeart/2018/2/layout/IconVerticalSolidList"/>
    <dgm:cxn modelId="{BD7ABC9E-942D-410F-A42C-39B0B870FF74}" type="presParOf" srcId="{E24637E2-063F-4623-87B3-322219055875}" destId="{9D658CDF-0E72-439F-B879-E624FD62E954}" srcOrd="3" destOrd="0" presId="urn:microsoft.com/office/officeart/2018/2/layout/IconVerticalSolidList"/>
    <dgm:cxn modelId="{88FC41F7-9C2A-495B-9BC5-9B3D079B3335}" type="presParOf" srcId="{C03F27D1-4C1D-40AF-BCB1-ACBE66613227}" destId="{74AC919F-3D99-4E6A-AAA6-64FE2CEBCC2D}" srcOrd="1" destOrd="0" presId="urn:microsoft.com/office/officeart/2018/2/layout/IconVerticalSolidList"/>
    <dgm:cxn modelId="{AF7281E7-80E2-43D2-8B67-2798B6124190}" type="presParOf" srcId="{C03F27D1-4C1D-40AF-BCB1-ACBE66613227}" destId="{1DFF3648-7640-49E1-941E-6CF4A005CCF8}" srcOrd="2" destOrd="0" presId="urn:microsoft.com/office/officeart/2018/2/layout/IconVerticalSolidList"/>
    <dgm:cxn modelId="{53F9BECB-C761-4BC5-91D6-3DAB1AC95B5C}" type="presParOf" srcId="{1DFF3648-7640-49E1-941E-6CF4A005CCF8}" destId="{F99135C6-E39E-4851-B397-3D6426337655}" srcOrd="0" destOrd="0" presId="urn:microsoft.com/office/officeart/2018/2/layout/IconVerticalSolidList"/>
    <dgm:cxn modelId="{1DF74BDA-021D-4F8D-921D-52FF921CD062}" type="presParOf" srcId="{1DFF3648-7640-49E1-941E-6CF4A005CCF8}" destId="{9B033625-4719-45A9-88A0-8EB44B292E83}" srcOrd="1" destOrd="0" presId="urn:microsoft.com/office/officeart/2018/2/layout/IconVerticalSolidList"/>
    <dgm:cxn modelId="{42791FA2-53F9-4C4B-A8E1-C26140915360}" type="presParOf" srcId="{1DFF3648-7640-49E1-941E-6CF4A005CCF8}" destId="{D70CEEFF-5CE5-4B0B-9365-B2C11E1F9268}" srcOrd="2" destOrd="0" presId="urn:microsoft.com/office/officeart/2018/2/layout/IconVerticalSolidList"/>
    <dgm:cxn modelId="{C52D9487-3096-425A-A012-F7CC58F82F55}" type="presParOf" srcId="{1DFF3648-7640-49E1-941E-6CF4A005CCF8}" destId="{1090907A-A663-4F7D-92F5-DCB2C45D7B6F}" srcOrd="3" destOrd="0" presId="urn:microsoft.com/office/officeart/2018/2/layout/IconVerticalSolidList"/>
    <dgm:cxn modelId="{C2CB043E-4944-494B-BCBA-975552D210FE}" type="presParOf" srcId="{C03F27D1-4C1D-40AF-BCB1-ACBE66613227}" destId="{94243E24-B61E-4D45-A4CB-249F665DC437}" srcOrd="3" destOrd="0" presId="urn:microsoft.com/office/officeart/2018/2/layout/IconVerticalSolidList"/>
    <dgm:cxn modelId="{199BE72D-E271-44B7-9EE8-89B41BF595AE}" type="presParOf" srcId="{C03F27D1-4C1D-40AF-BCB1-ACBE66613227}" destId="{76A99966-A221-43B9-924B-D4E5832711F3}" srcOrd="4" destOrd="0" presId="urn:microsoft.com/office/officeart/2018/2/layout/IconVerticalSolidList"/>
    <dgm:cxn modelId="{07CD1921-B9CF-4C13-9E2A-0337243359EE}" type="presParOf" srcId="{76A99966-A221-43B9-924B-D4E5832711F3}" destId="{E73A6778-7B79-48E2-805C-16A91387644E}" srcOrd="0" destOrd="0" presId="urn:microsoft.com/office/officeart/2018/2/layout/IconVerticalSolidList"/>
    <dgm:cxn modelId="{0F9101B2-61CC-406A-A9DE-1A508BD0B1C2}" type="presParOf" srcId="{76A99966-A221-43B9-924B-D4E5832711F3}" destId="{C0359786-0ABC-490E-9FFE-5A743BCC39A6}" srcOrd="1" destOrd="0" presId="urn:microsoft.com/office/officeart/2018/2/layout/IconVerticalSolidList"/>
    <dgm:cxn modelId="{9A5E721A-2E36-41B3-84A3-8176D142199C}" type="presParOf" srcId="{76A99966-A221-43B9-924B-D4E5832711F3}" destId="{47D39042-0C5D-4A46-B984-0EFB1379E9A0}" srcOrd="2" destOrd="0" presId="urn:microsoft.com/office/officeart/2018/2/layout/IconVerticalSolidList"/>
    <dgm:cxn modelId="{42ED492C-79F1-49CF-8AAD-7422B595FA7B}" type="presParOf" srcId="{76A99966-A221-43B9-924B-D4E5832711F3}" destId="{A00681A4-3178-4686-995A-CF0E412AFA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572FF9-63BB-449B-B824-6D3815B2EF5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AC9E3DF-3382-4EBA-B574-117245CD27A7}">
      <dgm:prSet/>
      <dgm:spPr/>
      <dgm:t>
        <a:bodyPr/>
        <a:lstStyle/>
        <a:p>
          <a:r>
            <a:rPr lang="en-US" b="0" i="1"/>
            <a:t>Computer viruses often spread through malicious email attachments.</a:t>
          </a:r>
        </a:p>
      </dgm:t>
    </dgm:pt>
    <dgm:pt modelId="{5C3BF392-FA2A-4DDB-AB03-73F28DFB3B92}" type="parTrans" cxnId="{C42D9666-D875-4796-AB35-EB2185F60A6D}">
      <dgm:prSet/>
      <dgm:spPr/>
      <dgm:t>
        <a:bodyPr/>
        <a:lstStyle/>
        <a:p>
          <a:endParaRPr lang="en-US"/>
        </a:p>
      </dgm:t>
    </dgm:pt>
    <dgm:pt modelId="{EF14B566-99F6-4B94-AD3F-326476ABF613}" type="sibTrans" cxnId="{C42D9666-D875-4796-AB35-EB2185F60A6D}">
      <dgm:prSet/>
      <dgm:spPr/>
      <dgm:t>
        <a:bodyPr/>
        <a:lstStyle/>
        <a:p>
          <a:endParaRPr lang="en-US"/>
        </a:p>
      </dgm:t>
    </dgm:pt>
    <dgm:pt modelId="{AFF6ED1C-2E59-40FB-8BD5-0D8F8F8DDB0B}">
      <dgm:prSet/>
      <dgm:spPr/>
      <dgm:t>
        <a:bodyPr/>
        <a:lstStyle/>
        <a:p>
          <a:r>
            <a:rPr lang="en-US" b="0" i="1"/>
            <a:t>Visiting compromised or malicious websites can expose a computer to viruses.</a:t>
          </a:r>
        </a:p>
      </dgm:t>
    </dgm:pt>
    <dgm:pt modelId="{CBA8E9C4-D704-412E-A681-F5CAC520AA03}" type="parTrans" cxnId="{27C5D25C-F567-4A26-9236-DA3DFB68AEDB}">
      <dgm:prSet/>
      <dgm:spPr/>
      <dgm:t>
        <a:bodyPr/>
        <a:lstStyle/>
        <a:p>
          <a:endParaRPr lang="en-US"/>
        </a:p>
      </dgm:t>
    </dgm:pt>
    <dgm:pt modelId="{7763444F-E4EC-4861-852E-CFEE1E98674F}" type="sibTrans" cxnId="{27C5D25C-F567-4A26-9236-DA3DFB68AEDB}">
      <dgm:prSet/>
      <dgm:spPr/>
      <dgm:t>
        <a:bodyPr/>
        <a:lstStyle/>
        <a:p>
          <a:endParaRPr lang="en-US"/>
        </a:p>
      </dgm:t>
    </dgm:pt>
    <dgm:pt modelId="{2DADE424-6381-49A4-9037-0B0E824CB183}">
      <dgm:prSet/>
      <dgm:spPr/>
      <dgm:t>
        <a:bodyPr/>
        <a:lstStyle/>
        <a:p>
          <a:r>
            <a:rPr lang="en-US" b="0" i="1"/>
            <a:t>Viruses can be transferred via infected removable media such as USB drives.</a:t>
          </a:r>
        </a:p>
      </dgm:t>
    </dgm:pt>
    <dgm:pt modelId="{4C254514-6619-48AC-AE8D-0CD0ED9D1BB8}" type="parTrans" cxnId="{D9946382-151F-42CA-90F0-B9E54B8AF7A5}">
      <dgm:prSet/>
      <dgm:spPr/>
      <dgm:t>
        <a:bodyPr/>
        <a:lstStyle/>
        <a:p>
          <a:endParaRPr lang="en-US"/>
        </a:p>
      </dgm:t>
    </dgm:pt>
    <dgm:pt modelId="{A9BCBF53-E837-4F5E-A63C-1BC694BAA3B7}" type="sibTrans" cxnId="{D9946382-151F-42CA-90F0-B9E54B8AF7A5}">
      <dgm:prSet/>
      <dgm:spPr/>
      <dgm:t>
        <a:bodyPr/>
        <a:lstStyle/>
        <a:p>
          <a:endParaRPr lang="en-US"/>
        </a:p>
      </dgm:t>
    </dgm:pt>
    <dgm:pt modelId="{3CBFC388-320E-41C3-A12E-7DB22C548234}" type="pres">
      <dgm:prSet presAssocID="{DB572FF9-63BB-449B-B824-6D3815B2EF50}" presName="outerComposite" presStyleCnt="0">
        <dgm:presLayoutVars>
          <dgm:chMax val="5"/>
          <dgm:dir/>
          <dgm:resizeHandles val="exact"/>
        </dgm:presLayoutVars>
      </dgm:prSet>
      <dgm:spPr/>
    </dgm:pt>
    <dgm:pt modelId="{4ED3C509-2802-4EE0-B351-276A69487FC9}" type="pres">
      <dgm:prSet presAssocID="{DB572FF9-63BB-449B-B824-6D3815B2EF50}" presName="dummyMaxCanvas" presStyleCnt="0">
        <dgm:presLayoutVars/>
      </dgm:prSet>
      <dgm:spPr/>
    </dgm:pt>
    <dgm:pt modelId="{DFE28964-F880-4B79-83BF-64AC88ED8351}" type="pres">
      <dgm:prSet presAssocID="{DB572FF9-63BB-449B-B824-6D3815B2EF50}" presName="ThreeNodes_1" presStyleLbl="node1" presStyleIdx="0" presStyleCnt="3">
        <dgm:presLayoutVars>
          <dgm:bulletEnabled val="1"/>
        </dgm:presLayoutVars>
      </dgm:prSet>
      <dgm:spPr/>
    </dgm:pt>
    <dgm:pt modelId="{EA67A489-4042-442D-B663-403A0F5262D5}" type="pres">
      <dgm:prSet presAssocID="{DB572FF9-63BB-449B-B824-6D3815B2EF50}" presName="ThreeNodes_2" presStyleLbl="node1" presStyleIdx="1" presStyleCnt="3">
        <dgm:presLayoutVars>
          <dgm:bulletEnabled val="1"/>
        </dgm:presLayoutVars>
      </dgm:prSet>
      <dgm:spPr/>
    </dgm:pt>
    <dgm:pt modelId="{4D1E7802-6804-4F5D-B0C7-132EDFB9F799}" type="pres">
      <dgm:prSet presAssocID="{DB572FF9-63BB-449B-B824-6D3815B2EF50}" presName="ThreeNodes_3" presStyleLbl="node1" presStyleIdx="2" presStyleCnt="3">
        <dgm:presLayoutVars>
          <dgm:bulletEnabled val="1"/>
        </dgm:presLayoutVars>
      </dgm:prSet>
      <dgm:spPr/>
    </dgm:pt>
    <dgm:pt modelId="{71CFD4BD-C241-4249-8D63-65BAFA60272B}" type="pres">
      <dgm:prSet presAssocID="{DB572FF9-63BB-449B-B824-6D3815B2EF50}" presName="ThreeConn_1-2" presStyleLbl="fgAccFollowNode1" presStyleIdx="0" presStyleCnt="2">
        <dgm:presLayoutVars>
          <dgm:bulletEnabled val="1"/>
        </dgm:presLayoutVars>
      </dgm:prSet>
      <dgm:spPr/>
    </dgm:pt>
    <dgm:pt modelId="{A60ED780-DC38-46AA-A3A4-6FDA33DCC07A}" type="pres">
      <dgm:prSet presAssocID="{DB572FF9-63BB-449B-B824-6D3815B2EF50}" presName="ThreeConn_2-3" presStyleLbl="fgAccFollowNode1" presStyleIdx="1" presStyleCnt="2">
        <dgm:presLayoutVars>
          <dgm:bulletEnabled val="1"/>
        </dgm:presLayoutVars>
      </dgm:prSet>
      <dgm:spPr/>
    </dgm:pt>
    <dgm:pt modelId="{771CD5CC-B1B5-44C7-9B93-71FC526A1898}" type="pres">
      <dgm:prSet presAssocID="{DB572FF9-63BB-449B-B824-6D3815B2EF50}" presName="ThreeNodes_1_text" presStyleLbl="node1" presStyleIdx="2" presStyleCnt="3">
        <dgm:presLayoutVars>
          <dgm:bulletEnabled val="1"/>
        </dgm:presLayoutVars>
      </dgm:prSet>
      <dgm:spPr/>
    </dgm:pt>
    <dgm:pt modelId="{9E775105-00A4-45E6-BC1F-976A8067394F}" type="pres">
      <dgm:prSet presAssocID="{DB572FF9-63BB-449B-B824-6D3815B2EF50}" presName="ThreeNodes_2_text" presStyleLbl="node1" presStyleIdx="2" presStyleCnt="3">
        <dgm:presLayoutVars>
          <dgm:bulletEnabled val="1"/>
        </dgm:presLayoutVars>
      </dgm:prSet>
      <dgm:spPr/>
    </dgm:pt>
    <dgm:pt modelId="{7B3713F0-5D81-49BA-A104-07507855920D}" type="pres">
      <dgm:prSet presAssocID="{DB572FF9-63BB-449B-B824-6D3815B2EF5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7C5D25C-F567-4A26-9236-DA3DFB68AEDB}" srcId="{DB572FF9-63BB-449B-B824-6D3815B2EF50}" destId="{AFF6ED1C-2E59-40FB-8BD5-0D8F8F8DDB0B}" srcOrd="1" destOrd="0" parTransId="{CBA8E9C4-D704-412E-A681-F5CAC520AA03}" sibTransId="{7763444F-E4EC-4861-852E-CFEE1E98674F}"/>
    <dgm:cxn modelId="{C42D9666-D875-4796-AB35-EB2185F60A6D}" srcId="{DB572FF9-63BB-449B-B824-6D3815B2EF50}" destId="{0AC9E3DF-3382-4EBA-B574-117245CD27A7}" srcOrd="0" destOrd="0" parTransId="{5C3BF392-FA2A-4DDB-AB03-73F28DFB3B92}" sibTransId="{EF14B566-99F6-4B94-AD3F-326476ABF613}"/>
    <dgm:cxn modelId="{40570A49-B994-49C2-822B-D4DDEAA43EFC}" type="presOf" srcId="{DB572FF9-63BB-449B-B824-6D3815B2EF50}" destId="{3CBFC388-320E-41C3-A12E-7DB22C548234}" srcOrd="0" destOrd="0" presId="urn:microsoft.com/office/officeart/2005/8/layout/vProcess5"/>
    <dgm:cxn modelId="{8E13D46F-02B2-4B86-A464-5BFEC3F84049}" type="presOf" srcId="{0AC9E3DF-3382-4EBA-B574-117245CD27A7}" destId="{DFE28964-F880-4B79-83BF-64AC88ED8351}" srcOrd="0" destOrd="0" presId="urn:microsoft.com/office/officeart/2005/8/layout/vProcess5"/>
    <dgm:cxn modelId="{D9946382-151F-42CA-90F0-B9E54B8AF7A5}" srcId="{DB572FF9-63BB-449B-B824-6D3815B2EF50}" destId="{2DADE424-6381-49A4-9037-0B0E824CB183}" srcOrd="2" destOrd="0" parTransId="{4C254514-6619-48AC-AE8D-0CD0ED9D1BB8}" sibTransId="{A9BCBF53-E837-4F5E-A63C-1BC694BAA3B7}"/>
    <dgm:cxn modelId="{97D920AA-DE77-4D03-99FA-715087A249A4}" type="presOf" srcId="{AFF6ED1C-2E59-40FB-8BD5-0D8F8F8DDB0B}" destId="{EA67A489-4042-442D-B663-403A0F5262D5}" srcOrd="0" destOrd="0" presId="urn:microsoft.com/office/officeart/2005/8/layout/vProcess5"/>
    <dgm:cxn modelId="{AAA0C9C4-812E-49BE-A44C-1B182B3783EB}" type="presOf" srcId="{0AC9E3DF-3382-4EBA-B574-117245CD27A7}" destId="{771CD5CC-B1B5-44C7-9B93-71FC526A1898}" srcOrd="1" destOrd="0" presId="urn:microsoft.com/office/officeart/2005/8/layout/vProcess5"/>
    <dgm:cxn modelId="{A0B494C6-E9AE-498D-8BE9-DF2576D9514E}" type="presOf" srcId="{2DADE424-6381-49A4-9037-0B0E824CB183}" destId="{7B3713F0-5D81-49BA-A104-07507855920D}" srcOrd="1" destOrd="0" presId="urn:microsoft.com/office/officeart/2005/8/layout/vProcess5"/>
    <dgm:cxn modelId="{785BABD9-0F71-440F-BAD9-58E2A1E34BAF}" type="presOf" srcId="{7763444F-E4EC-4861-852E-CFEE1E98674F}" destId="{A60ED780-DC38-46AA-A3A4-6FDA33DCC07A}" srcOrd="0" destOrd="0" presId="urn:microsoft.com/office/officeart/2005/8/layout/vProcess5"/>
    <dgm:cxn modelId="{6C7774DB-FA31-421A-A658-D948FA52E868}" type="presOf" srcId="{AFF6ED1C-2E59-40FB-8BD5-0D8F8F8DDB0B}" destId="{9E775105-00A4-45E6-BC1F-976A8067394F}" srcOrd="1" destOrd="0" presId="urn:microsoft.com/office/officeart/2005/8/layout/vProcess5"/>
    <dgm:cxn modelId="{DDFBF2E5-13F6-4E29-A3D2-C71912EF4C46}" type="presOf" srcId="{EF14B566-99F6-4B94-AD3F-326476ABF613}" destId="{71CFD4BD-C241-4249-8D63-65BAFA60272B}" srcOrd="0" destOrd="0" presId="urn:microsoft.com/office/officeart/2005/8/layout/vProcess5"/>
    <dgm:cxn modelId="{73BB11E7-1020-4384-9B19-DEBF8FFDD886}" type="presOf" srcId="{2DADE424-6381-49A4-9037-0B0E824CB183}" destId="{4D1E7802-6804-4F5D-B0C7-132EDFB9F799}" srcOrd="0" destOrd="0" presId="urn:microsoft.com/office/officeart/2005/8/layout/vProcess5"/>
    <dgm:cxn modelId="{F3A8521A-A693-4C75-9035-282431E4CE08}" type="presParOf" srcId="{3CBFC388-320E-41C3-A12E-7DB22C548234}" destId="{4ED3C509-2802-4EE0-B351-276A69487FC9}" srcOrd="0" destOrd="0" presId="urn:microsoft.com/office/officeart/2005/8/layout/vProcess5"/>
    <dgm:cxn modelId="{0C16DFF8-0353-4F78-BF6C-0A74364A5016}" type="presParOf" srcId="{3CBFC388-320E-41C3-A12E-7DB22C548234}" destId="{DFE28964-F880-4B79-83BF-64AC88ED8351}" srcOrd="1" destOrd="0" presId="urn:microsoft.com/office/officeart/2005/8/layout/vProcess5"/>
    <dgm:cxn modelId="{875B8773-73C9-4DC6-BB0C-E514CA85C75D}" type="presParOf" srcId="{3CBFC388-320E-41C3-A12E-7DB22C548234}" destId="{EA67A489-4042-442D-B663-403A0F5262D5}" srcOrd="2" destOrd="0" presId="urn:microsoft.com/office/officeart/2005/8/layout/vProcess5"/>
    <dgm:cxn modelId="{61366D88-CAE9-453D-A7CC-B30C41B25E97}" type="presParOf" srcId="{3CBFC388-320E-41C3-A12E-7DB22C548234}" destId="{4D1E7802-6804-4F5D-B0C7-132EDFB9F799}" srcOrd="3" destOrd="0" presId="urn:microsoft.com/office/officeart/2005/8/layout/vProcess5"/>
    <dgm:cxn modelId="{CE8919DD-A6D7-4737-B0FB-E7E0A23B5030}" type="presParOf" srcId="{3CBFC388-320E-41C3-A12E-7DB22C548234}" destId="{71CFD4BD-C241-4249-8D63-65BAFA60272B}" srcOrd="4" destOrd="0" presId="urn:microsoft.com/office/officeart/2005/8/layout/vProcess5"/>
    <dgm:cxn modelId="{7D75DA75-14BA-42BB-91AC-E5C88177D579}" type="presParOf" srcId="{3CBFC388-320E-41C3-A12E-7DB22C548234}" destId="{A60ED780-DC38-46AA-A3A4-6FDA33DCC07A}" srcOrd="5" destOrd="0" presId="urn:microsoft.com/office/officeart/2005/8/layout/vProcess5"/>
    <dgm:cxn modelId="{DB2C23AA-276B-40A1-A3CC-D59AD0ECED96}" type="presParOf" srcId="{3CBFC388-320E-41C3-A12E-7DB22C548234}" destId="{771CD5CC-B1B5-44C7-9B93-71FC526A1898}" srcOrd="6" destOrd="0" presId="urn:microsoft.com/office/officeart/2005/8/layout/vProcess5"/>
    <dgm:cxn modelId="{36123B4C-1BAF-49C7-94FC-0D47E86805ED}" type="presParOf" srcId="{3CBFC388-320E-41C3-A12E-7DB22C548234}" destId="{9E775105-00A4-45E6-BC1F-976A8067394F}" srcOrd="7" destOrd="0" presId="urn:microsoft.com/office/officeart/2005/8/layout/vProcess5"/>
    <dgm:cxn modelId="{3BBBE8A6-6AA8-4237-BBFD-87688199237E}" type="presParOf" srcId="{3CBFC388-320E-41C3-A12E-7DB22C548234}" destId="{7B3713F0-5D81-49BA-A104-0750785592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1B8C42-39A7-48E4-A481-6FDF5B7816D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1BEE2F-4D33-4D57-A78F-39F93951A9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rgbClr val="FF0000"/>
              </a:solidFill>
            </a:rPr>
            <a:t>Nature:</a:t>
          </a:r>
          <a:r>
            <a:rPr lang="en-US">
              <a:solidFill>
                <a:srgbClr val="FF0000"/>
              </a:solidFill>
            </a:rPr>
            <a:t> </a:t>
          </a:r>
          <a:r>
            <a:rPr lang="en-US" i="1">
              <a:solidFill>
                <a:srgbClr val="FF0000"/>
              </a:solidFill>
            </a:rPr>
            <a:t>Worm spread via email as a love letter.</a:t>
          </a:r>
          <a:endParaRPr lang="en-US">
            <a:solidFill>
              <a:srgbClr val="FF0000"/>
            </a:solidFill>
          </a:endParaRPr>
        </a:p>
      </dgm:t>
    </dgm:pt>
    <dgm:pt modelId="{8ACFBADC-306D-44E7-BFA8-0B9B1447165D}" type="parTrans" cxnId="{1AAAAA3E-E149-4218-933F-510EAE1FA007}">
      <dgm:prSet/>
      <dgm:spPr/>
      <dgm:t>
        <a:bodyPr/>
        <a:lstStyle/>
        <a:p>
          <a:endParaRPr lang="en-US"/>
        </a:p>
      </dgm:t>
    </dgm:pt>
    <dgm:pt modelId="{ECD2332F-44F9-4EEE-857C-1C4CFFBC9D12}" type="sibTrans" cxnId="{1AAAAA3E-E149-4218-933F-510EAE1FA007}">
      <dgm:prSet/>
      <dgm:spPr/>
      <dgm:t>
        <a:bodyPr/>
        <a:lstStyle/>
        <a:p>
          <a:endParaRPr lang="en-US"/>
        </a:p>
      </dgm:t>
    </dgm:pt>
    <dgm:pt modelId="{9599347C-EC3A-42B2-9FBC-3E579E3009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rgbClr val="FF0000"/>
              </a:solidFill>
            </a:rPr>
            <a:t>Impact: </a:t>
          </a:r>
          <a:r>
            <a:rPr lang="en-US" i="1">
              <a:solidFill>
                <a:srgbClr val="FF0000"/>
              </a:solidFill>
            </a:rPr>
            <a:t>Massive global infection, causing data loss and system disruptions.</a:t>
          </a:r>
          <a:endParaRPr lang="en-US">
            <a:solidFill>
              <a:srgbClr val="FF0000"/>
            </a:solidFill>
          </a:endParaRPr>
        </a:p>
      </dgm:t>
    </dgm:pt>
    <dgm:pt modelId="{EAC7C21F-15D3-4E2B-AF8C-2C85528F23BF}" type="parTrans" cxnId="{DB86F26A-E4A1-4E6C-AE5F-58CCFDB5F342}">
      <dgm:prSet/>
      <dgm:spPr/>
      <dgm:t>
        <a:bodyPr/>
        <a:lstStyle/>
        <a:p>
          <a:endParaRPr lang="en-US"/>
        </a:p>
      </dgm:t>
    </dgm:pt>
    <dgm:pt modelId="{5BC98FBF-BCA2-4E67-88CE-E699E6D49338}" type="sibTrans" cxnId="{DB86F26A-E4A1-4E6C-AE5F-58CCFDB5F342}">
      <dgm:prSet/>
      <dgm:spPr/>
      <dgm:t>
        <a:bodyPr/>
        <a:lstStyle/>
        <a:p>
          <a:endParaRPr lang="en-US"/>
        </a:p>
      </dgm:t>
    </dgm:pt>
    <dgm:pt modelId="{2681E7F5-ABC6-4042-99BB-C0EB32A070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rgbClr val="FF0000"/>
              </a:solidFill>
            </a:rPr>
            <a:t>Significance:</a:t>
          </a:r>
          <a:r>
            <a:rPr lang="en-US">
              <a:solidFill>
                <a:srgbClr val="FF0000"/>
              </a:solidFill>
            </a:rPr>
            <a:t> </a:t>
          </a:r>
          <a:r>
            <a:rPr lang="en-US" i="1">
              <a:solidFill>
                <a:srgbClr val="FF0000"/>
              </a:solidFill>
            </a:rPr>
            <a:t>Exposed the vulnerability of users to social engineering attacks.</a:t>
          </a:r>
          <a:endParaRPr lang="en-US">
            <a:solidFill>
              <a:srgbClr val="FF0000"/>
            </a:solidFill>
          </a:endParaRPr>
        </a:p>
      </dgm:t>
    </dgm:pt>
    <dgm:pt modelId="{1137BB85-E9CA-464F-AAB5-29AA9B3AB855}" type="parTrans" cxnId="{21F30E86-CFED-47CD-8547-EDB6EBE64DF9}">
      <dgm:prSet/>
      <dgm:spPr/>
      <dgm:t>
        <a:bodyPr/>
        <a:lstStyle/>
        <a:p>
          <a:endParaRPr lang="en-US"/>
        </a:p>
      </dgm:t>
    </dgm:pt>
    <dgm:pt modelId="{611E9EBA-1EE1-478B-9697-1D461E0E5577}" type="sibTrans" cxnId="{21F30E86-CFED-47CD-8547-EDB6EBE64DF9}">
      <dgm:prSet/>
      <dgm:spPr/>
      <dgm:t>
        <a:bodyPr/>
        <a:lstStyle/>
        <a:p>
          <a:endParaRPr lang="en-US"/>
        </a:p>
      </dgm:t>
    </dgm:pt>
    <dgm:pt modelId="{5D9CA048-D07B-43A9-916D-C83CD8A2D788}" type="pres">
      <dgm:prSet presAssocID="{121B8C42-39A7-48E4-A481-6FDF5B7816D5}" presName="root" presStyleCnt="0">
        <dgm:presLayoutVars>
          <dgm:dir/>
          <dgm:resizeHandles val="exact"/>
        </dgm:presLayoutVars>
      </dgm:prSet>
      <dgm:spPr/>
    </dgm:pt>
    <dgm:pt modelId="{79552641-081D-44B5-8994-B3B3776DC988}" type="pres">
      <dgm:prSet presAssocID="{281BEE2F-4D33-4D57-A78F-39F93951A972}" presName="compNode" presStyleCnt="0"/>
      <dgm:spPr/>
    </dgm:pt>
    <dgm:pt modelId="{F8F85B14-D6C3-44E6-9997-F55156B6552A}" type="pres">
      <dgm:prSet presAssocID="{281BEE2F-4D33-4D57-A78F-39F93951A972}" presName="bgRect" presStyleLbl="bgShp" presStyleIdx="0" presStyleCnt="3"/>
      <dgm:spPr/>
    </dgm:pt>
    <dgm:pt modelId="{C515D778-4AF4-44FD-A700-2B0A2885A6BC}" type="pres">
      <dgm:prSet presAssocID="{281BEE2F-4D33-4D57-A78F-39F93951A9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357E21F3-6E34-48CC-A966-887AA89B235E}" type="pres">
      <dgm:prSet presAssocID="{281BEE2F-4D33-4D57-A78F-39F93951A972}" presName="spaceRect" presStyleCnt="0"/>
      <dgm:spPr/>
    </dgm:pt>
    <dgm:pt modelId="{E8B02EA5-FE19-467B-BA34-1879814EC05C}" type="pres">
      <dgm:prSet presAssocID="{281BEE2F-4D33-4D57-A78F-39F93951A972}" presName="parTx" presStyleLbl="revTx" presStyleIdx="0" presStyleCnt="3">
        <dgm:presLayoutVars>
          <dgm:chMax val="0"/>
          <dgm:chPref val="0"/>
        </dgm:presLayoutVars>
      </dgm:prSet>
      <dgm:spPr/>
    </dgm:pt>
    <dgm:pt modelId="{CEAA1207-30E1-4352-8836-5B1F5F4FA3DE}" type="pres">
      <dgm:prSet presAssocID="{ECD2332F-44F9-4EEE-857C-1C4CFFBC9D12}" presName="sibTrans" presStyleCnt="0"/>
      <dgm:spPr/>
    </dgm:pt>
    <dgm:pt modelId="{A81CC54B-0721-48FF-8946-1289896A8677}" type="pres">
      <dgm:prSet presAssocID="{9599347C-EC3A-42B2-9FBC-3E579E30090A}" presName="compNode" presStyleCnt="0"/>
      <dgm:spPr/>
    </dgm:pt>
    <dgm:pt modelId="{F10F50DB-3C22-473F-BB31-E68DC8697D1A}" type="pres">
      <dgm:prSet presAssocID="{9599347C-EC3A-42B2-9FBC-3E579E30090A}" presName="bgRect" presStyleLbl="bgShp" presStyleIdx="1" presStyleCnt="3"/>
      <dgm:spPr/>
    </dgm:pt>
    <dgm:pt modelId="{30C9BF3F-C2DA-4765-BF12-1C2032FC91DA}" type="pres">
      <dgm:prSet presAssocID="{9599347C-EC3A-42B2-9FBC-3E579E3009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sshopper"/>
        </a:ext>
      </dgm:extLst>
    </dgm:pt>
    <dgm:pt modelId="{9FF98AA6-A22A-4BA6-8E3B-B4D9ABFFE310}" type="pres">
      <dgm:prSet presAssocID="{9599347C-EC3A-42B2-9FBC-3E579E30090A}" presName="spaceRect" presStyleCnt="0"/>
      <dgm:spPr/>
    </dgm:pt>
    <dgm:pt modelId="{BDF587E0-9C59-4428-9811-965F31B8A518}" type="pres">
      <dgm:prSet presAssocID="{9599347C-EC3A-42B2-9FBC-3E579E30090A}" presName="parTx" presStyleLbl="revTx" presStyleIdx="1" presStyleCnt="3">
        <dgm:presLayoutVars>
          <dgm:chMax val="0"/>
          <dgm:chPref val="0"/>
        </dgm:presLayoutVars>
      </dgm:prSet>
      <dgm:spPr/>
    </dgm:pt>
    <dgm:pt modelId="{A3B7FBFB-DB38-49FE-B29E-5FF9FB84852D}" type="pres">
      <dgm:prSet presAssocID="{5BC98FBF-BCA2-4E67-88CE-E699E6D49338}" presName="sibTrans" presStyleCnt="0"/>
      <dgm:spPr/>
    </dgm:pt>
    <dgm:pt modelId="{0369F1DE-26E6-41F9-86A1-A818AF186FBB}" type="pres">
      <dgm:prSet presAssocID="{2681E7F5-ABC6-4042-99BB-C0EB32A0707A}" presName="compNode" presStyleCnt="0"/>
      <dgm:spPr/>
    </dgm:pt>
    <dgm:pt modelId="{4BF635C2-E030-48D3-A6AA-4C7901152C06}" type="pres">
      <dgm:prSet presAssocID="{2681E7F5-ABC6-4042-99BB-C0EB32A0707A}" presName="bgRect" presStyleLbl="bgShp" presStyleIdx="2" presStyleCnt="3"/>
      <dgm:spPr/>
    </dgm:pt>
    <dgm:pt modelId="{9AE08945-AAB7-4F46-BB4B-88E23DE415D5}" type="pres">
      <dgm:prSet presAssocID="{2681E7F5-ABC6-4042-99BB-C0EB32A070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5281A6A3-D1FD-4816-A652-0C87D0FA6EEB}" type="pres">
      <dgm:prSet presAssocID="{2681E7F5-ABC6-4042-99BB-C0EB32A0707A}" presName="spaceRect" presStyleCnt="0"/>
      <dgm:spPr/>
    </dgm:pt>
    <dgm:pt modelId="{6F546FAE-7AAC-4EC5-8F23-1F2D58B9A02A}" type="pres">
      <dgm:prSet presAssocID="{2681E7F5-ABC6-4042-99BB-C0EB32A0707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A379F3D-5047-41DF-BEAC-2528B26DA5B8}" type="presOf" srcId="{281BEE2F-4D33-4D57-A78F-39F93951A972}" destId="{E8B02EA5-FE19-467B-BA34-1879814EC05C}" srcOrd="0" destOrd="0" presId="urn:microsoft.com/office/officeart/2018/2/layout/IconVerticalSolidList"/>
    <dgm:cxn modelId="{1AAAAA3E-E149-4218-933F-510EAE1FA007}" srcId="{121B8C42-39A7-48E4-A481-6FDF5B7816D5}" destId="{281BEE2F-4D33-4D57-A78F-39F93951A972}" srcOrd="0" destOrd="0" parTransId="{8ACFBADC-306D-44E7-BFA8-0B9B1447165D}" sibTransId="{ECD2332F-44F9-4EEE-857C-1C4CFFBC9D12}"/>
    <dgm:cxn modelId="{EBD9EC3E-1C1C-4BB2-87EC-B981C3740EC7}" type="presOf" srcId="{2681E7F5-ABC6-4042-99BB-C0EB32A0707A}" destId="{6F546FAE-7AAC-4EC5-8F23-1F2D58B9A02A}" srcOrd="0" destOrd="0" presId="urn:microsoft.com/office/officeart/2018/2/layout/IconVerticalSolidList"/>
    <dgm:cxn modelId="{DB86F26A-E4A1-4E6C-AE5F-58CCFDB5F342}" srcId="{121B8C42-39A7-48E4-A481-6FDF5B7816D5}" destId="{9599347C-EC3A-42B2-9FBC-3E579E30090A}" srcOrd="1" destOrd="0" parTransId="{EAC7C21F-15D3-4E2B-AF8C-2C85528F23BF}" sibTransId="{5BC98FBF-BCA2-4E67-88CE-E699E6D49338}"/>
    <dgm:cxn modelId="{202E4F58-2C47-4A9B-A7C9-EFF08198E553}" type="presOf" srcId="{121B8C42-39A7-48E4-A481-6FDF5B7816D5}" destId="{5D9CA048-D07B-43A9-916D-C83CD8A2D788}" srcOrd="0" destOrd="0" presId="urn:microsoft.com/office/officeart/2018/2/layout/IconVerticalSolidList"/>
    <dgm:cxn modelId="{21F30E86-CFED-47CD-8547-EDB6EBE64DF9}" srcId="{121B8C42-39A7-48E4-A481-6FDF5B7816D5}" destId="{2681E7F5-ABC6-4042-99BB-C0EB32A0707A}" srcOrd="2" destOrd="0" parTransId="{1137BB85-E9CA-464F-AAB5-29AA9B3AB855}" sibTransId="{611E9EBA-1EE1-478B-9697-1D461E0E5577}"/>
    <dgm:cxn modelId="{8B26A69D-8A95-4CD6-AB3A-20AC33853387}" type="presOf" srcId="{9599347C-EC3A-42B2-9FBC-3E579E30090A}" destId="{BDF587E0-9C59-4428-9811-965F31B8A518}" srcOrd="0" destOrd="0" presId="urn:microsoft.com/office/officeart/2018/2/layout/IconVerticalSolidList"/>
    <dgm:cxn modelId="{55A3C91F-ECED-4686-8275-425B06343943}" type="presParOf" srcId="{5D9CA048-D07B-43A9-916D-C83CD8A2D788}" destId="{79552641-081D-44B5-8994-B3B3776DC988}" srcOrd="0" destOrd="0" presId="urn:microsoft.com/office/officeart/2018/2/layout/IconVerticalSolidList"/>
    <dgm:cxn modelId="{FC2C14DC-C637-45EB-B161-87B2FCE9CB03}" type="presParOf" srcId="{79552641-081D-44B5-8994-B3B3776DC988}" destId="{F8F85B14-D6C3-44E6-9997-F55156B6552A}" srcOrd="0" destOrd="0" presId="urn:microsoft.com/office/officeart/2018/2/layout/IconVerticalSolidList"/>
    <dgm:cxn modelId="{B251B4F6-2080-42EB-9587-60835A9DF8E0}" type="presParOf" srcId="{79552641-081D-44B5-8994-B3B3776DC988}" destId="{C515D778-4AF4-44FD-A700-2B0A2885A6BC}" srcOrd="1" destOrd="0" presId="urn:microsoft.com/office/officeart/2018/2/layout/IconVerticalSolidList"/>
    <dgm:cxn modelId="{280C8126-D900-4B67-A2F4-34683F1B73A0}" type="presParOf" srcId="{79552641-081D-44B5-8994-B3B3776DC988}" destId="{357E21F3-6E34-48CC-A966-887AA89B235E}" srcOrd="2" destOrd="0" presId="urn:microsoft.com/office/officeart/2018/2/layout/IconVerticalSolidList"/>
    <dgm:cxn modelId="{A4DC5301-71CA-41BF-9D56-18876F378291}" type="presParOf" srcId="{79552641-081D-44B5-8994-B3B3776DC988}" destId="{E8B02EA5-FE19-467B-BA34-1879814EC05C}" srcOrd="3" destOrd="0" presId="urn:microsoft.com/office/officeart/2018/2/layout/IconVerticalSolidList"/>
    <dgm:cxn modelId="{C611D3EF-1631-4E80-9AE9-2FB14D4976E5}" type="presParOf" srcId="{5D9CA048-D07B-43A9-916D-C83CD8A2D788}" destId="{CEAA1207-30E1-4352-8836-5B1F5F4FA3DE}" srcOrd="1" destOrd="0" presId="urn:microsoft.com/office/officeart/2018/2/layout/IconVerticalSolidList"/>
    <dgm:cxn modelId="{60678B67-1D3F-4AA1-885A-C1F0E68FF3D2}" type="presParOf" srcId="{5D9CA048-D07B-43A9-916D-C83CD8A2D788}" destId="{A81CC54B-0721-48FF-8946-1289896A8677}" srcOrd="2" destOrd="0" presId="urn:microsoft.com/office/officeart/2018/2/layout/IconVerticalSolidList"/>
    <dgm:cxn modelId="{38DCB26A-3A27-44A5-81A5-F79925708B4F}" type="presParOf" srcId="{A81CC54B-0721-48FF-8946-1289896A8677}" destId="{F10F50DB-3C22-473F-BB31-E68DC8697D1A}" srcOrd="0" destOrd="0" presId="urn:microsoft.com/office/officeart/2018/2/layout/IconVerticalSolidList"/>
    <dgm:cxn modelId="{202DEB56-904A-4E35-9A00-10F9FA87DFEA}" type="presParOf" srcId="{A81CC54B-0721-48FF-8946-1289896A8677}" destId="{30C9BF3F-C2DA-4765-BF12-1C2032FC91DA}" srcOrd="1" destOrd="0" presId="urn:microsoft.com/office/officeart/2018/2/layout/IconVerticalSolidList"/>
    <dgm:cxn modelId="{C8C6F96F-6FE0-4297-A598-2A99AC20CE0C}" type="presParOf" srcId="{A81CC54B-0721-48FF-8946-1289896A8677}" destId="{9FF98AA6-A22A-4BA6-8E3B-B4D9ABFFE310}" srcOrd="2" destOrd="0" presId="urn:microsoft.com/office/officeart/2018/2/layout/IconVerticalSolidList"/>
    <dgm:cxn modelId="{435937EA-0267-4A96-9F02-1CF59467BC1E}" type="presParOf" srcId="{A81CC54B-0721-48FF-8946-1289896A8677}" destId="{BDF587E0-9C59-4428-9811-965F31B8A518}" srcOrd="3" destOrd="0" presId="urn:microsoft.com/office/officeart/2018/2/layout/IconVerticalSolidList"/>
    <dgm:cxn modelId="{79254B80-E768-4600-AAEF-10FF7F9E521B}" type="presParOf" srcId="{5D9CA048-D07B-43A9-916D-C83CD8A2D788}" destId="{A3B7FBFB-DB38-49FE-B29E-5FF9FB84852D}" srcOrd="3" destOrd="0" presId="urn:microsoft.com/office/officeart/2018/2/layout/IconVerticalSolidList"/>
    <dgm:cxn modelId="{EDBD40E2-5991-420F-B957-9C684D536E2B}" type="presParOf" srcId="{5D9CA048-D07B-43A9-916D-C83CD8A2D788}" destId="{0369F1DE-26E6-41F9-86A1-A818AF186FBB}" srcOrd="4" destOrd="0" presId="urn:microsoft.com/office/officeart/2018/2/layout/IconVerticalSolidList"/>
    <dgm:cxn modelId="{B088B0A1-8077-43E8-87E1-2469A388F16E}" type="presParOf" srcId="{0369F1DE-26E6-41F9-86A1-A818AF186FBB}" destId="{4BF635C2-E030-48D3-A6AA-4C7901152C06}" srcOrd="0" destOrd="0" presId="urn:microsoft.com/office/officeart/2018/2/layout/IconVerticalSolidList"/>
    <dgm:cxn modelId="{F114A008-885E-40CE-A9CE-2144CE8C4696}" type="presParOf" srcId="{0369F1DE-26E6-41F9-86A1-A818AF186FBB}" destId="{9AE08945-AAB7-4F46-BB4B-88E23DE415D5}" srcOrd="1" destOrd="0" presId="urn:microsoft.com/office/officeart/2018/2/layout/IconVerticalSolidList"/>
    <dgm:cxn modelId="{9991ED98-9F42-4792-B659-56AFF6C2205B}" type="presParOf" srcId="{0369F1DE-26E6-41F9-86A1-A818AF186FBB}" destId="{5281A6A3-D1FD-4816-A652-0C87D0FA6EEB}" srcOrd="2" destOrd="0" presId="urn:microsoft.com/office/officeart/2018/2/layout/IconVerticalSolidList"/>
    <dgm:cxn modelId="{93F6FCA8-A5C5-467E-8D6E-0C175AC1D450}" type="presParOf" srcId="{0369F1DE-26E6-41F9-86A1-A818AF186FBB}" destId="{6F546FAE-7AAC-4EC5-8F23-1F2D58B9A0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1B1FDB-24BE-4B23-A40D-00A3C3C664B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D181C5-86CF-433E-881C-07A2EED1CA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Use reliable antivirus software.</a:t>
          </a:r>
        </a:p>
      </dgm:t>
    </dgm:pt>
    <dgm:pt modelId="{8AACDB56-B5FD-4600-956A-64A86A38A090}" type="parTrans" cxnId="{2457CDC8-77F2-4F10-B9A6-8BF68C4324BE}">
      <dgm:prSet/>
      <dgm:spPr/>
      <dgm:t>
        <a:bodyPr/>
        <a:lstStyle/>
        <a:p>
          <a:endParaRPr lang="en-US"/>
        </a:p>
      </dgm:t>
    </dgm:pt>
    <dgm:pt modelId="{0FE02217-C4E8-41EA-8D6B-A6EC07E9824C}" type="sibTrans" cxnId="{2457CDC8-77F2-4F10-B9A6-8BF68C4324BE}">
      <dgm:prSet phldrT="1" phldr="0"/>
      <dgm:spPr/>
      <dgm:t>
        <a:bodyPr/>
        <a:lstStyle/>
        <a:p>
          <a:endParaRPr lang="en-US"/>
        </a:p>
      </dgm:t>
    </dgm:pt>
    <dgm:pt modelId="{060C17E7-3720-4F22-BC45-B1086FA40C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Be cautious online.</a:t>
          </a:r>
        </a:p>
      </dgm:t>
    </dgm:pt>
    <dgm:pt modelId="{E5DC12CD-DB8E-4903-B742-105EB273D357}" type="parTrans" cxnId="{4C7F76BF-2FAC-40C7-A8CB-FB5F88810EC5}">
      <dgm:prSet/>
      <dgm:spPr/>
      <dgm:t>
        <a:bodyPr/>
        <a:lstStyle/>
        <a:p>
          <a:endParaRPr lang="en-US"/>
        </a:p>
      </dgm:t>
    </dgm:pt>
    <dgm:pt modelId="{57BEFA98-B799-4CC9-A0BD-26BF6C2FDB24}" type="sibTrans" cxnId="{4C7F76BF-2FAC-40C7-A8CB-FB5F88810EC5}">
      <dgm:prSet phldrT="2" phldr="0"/>
      <dgm:spPr/>
      <dgm:t>
        <a:bodyPr/>
        <a:lstStyle/>
        <a:p>
          <a:endParaRPr lang="en-US"/>
        </a:p>
      </dgm:t>
    </dgm:pt>
    <dgm:pt modelId="{4BD4A136-6E03-4020-9F94-7491908711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Enable firewall protections.</a:t>
          </a:r>
        </a:p>
      </dgm:t>
    </dgm:pt>
    <dgm:pt modelId="{D1B09D23-091D-4EAF-AD02-4F9E057DCD61}" type="parTrans" cxnId="{461EED3D-5E43-4722-BAA5-C95E8B4E6D99}">
      <dgm:prSet/>
      <dgm:spPr/>
      <dgm:t>
        <a:bodyPr/>
        <a:lstStyle/>
        <a:p>
          <a:endParaRPr lang="en-US"/>
        </a:p>
      </dgm:t>
    </dgm:pt>
    <dgm:pt modelId="{ACE21133-8ABC-45A4-ABA4-E21786ADA82E}" type="sibTrans" cxnId="{461EED3D-5E43-4722-BAA5-C95E8B4E6D99}">
      <dgm:prSet phldrT="3" phldr="0"/>
      <dgm:spPr/>
      <dgm:t>
        <a:bodyPr/>
        <a:lstStyle/>
        <a:p>
          <a:endParaRPr lang="en-US"/>
        </a:p>
      </dgm:t>
    </dgm:pt>
    <dgm:pt modelId="{56858539-68CA-4D17-B585-73A3BEA013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Secure passwords.</a:t>
          </a:r>
        </a:p>
      </dgm:t>
    </dgm:pt>
    <dgm:pt modelId="{D9BCB101-E497-4A5D-A54A-EACEB788A0ED}" type="parTrans" cxnId="{CEC7EDF8-EEC1-43BF-BEE0-6676FBF4C2CB}">
      <dgm:prSet/>
      <dgm:spPr/>
      <dgm:t>
        <a:bodyPr/>
        <a:lstStyle/>
        <a:p>
          <a:endParaRPr lang="en-US"/>
        </a:p>
      </dgm:t>
    </dgm:pt>
    <dgm:pt modelId="{20780F48-771B-40B0-9599-12E580A5F1F4}" type="sibTrans" cxnId="{CEC7EDF8-EEC1-43BF-BEE0-6676FBF4C2CB}">
      <dgm:prSet phldrT="4" phldr="0"/>
      <dgm:spPr/>
      <dgm:t>
        <a:bodyPr/>
        <a:lstStyle/>
        <a:p>
          <a:endParaRPr lang="en-US"/>
        </a:p>
      </dgm:t>
    </dgm:pt>
    <dgm:pt modelId="{A5EF1204-01EC-46D0-B386-AD29E4034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Always use official app stores or websites for download purpose.</a:t>
          </a:r>
        </a:p>
      </dgm:t>
    </dgm:pt>
    <dgm:pt modelId="{B89CF4C0-31BC-41BA-803D-74D9F0198D47}" type="parTrans" cxnId="{7382B845-763D-4473-A1AC-569625361340}">
      <dgm:prSet/>
      <dgm:spPr/>
      <dgm:t>
        <a:bodyPr/>
        <a:lstStyle/>
        <a:p>
          <a:endParaRPr lang="en-US"/>
        </a:p>
      </dgm:t>
    </dgm:pt>
    <dgm:pt modelId="{ECF16AFF-36BD-4184-9C0B-FBA3BDC0D7A4}" type="sibTrans" cxnId="{7382B845-763D-4473-A1AC-569625361340}">
      <dgm:prSet phldrT="5" phldr="0"/>
      <dgm:spPr/>
      <dgm:t>
        <a:bodyPr/>
        <a:lstStyle/>
        <a:p>
          <a:endParaRPr lang="en-US"/>
        </a:p>
      </dgm:t>
    </dgm:pt>
    <dgm:pt modelId="{343DF1AF-0ECC-4E72-ADF6-5C65C638CA61}" type="pres">
      <dgm:prSet presAssocID="{BC1B1FDB-24BE-4B23-A40D-00A3C3C664BD}" presName="root" presStyleCnt="0">
        <dgm:presLayoutVars>
          <dgm:dir/>
          <dgm:resizeHandles val="exact"/>
        </dgm:presLayoutVars>
      </dgm:prSet>
      <dgm:spPr/>
    </dgm:pt>
    <dgm:pt modelId="{964B0C6E-CDD5-46EF-96E5-E1E9393EE9CF}" type="pres">
      <dgm:prSet presAssocID="{A2D181C5-86CF-433E-881C-07A2EED1CAE7}" presName="compNode" presStyleCnt="0"/>
      <dgm:spPr/>
    </dgm:pt>
    <dgm:pt modelId="{AABDDDAC-C3E9-4C15-ABAC-63C6DB819437}" type="pres">
      <dgm:prSet presAssocID="{A2D181C5-86CF-433E-881C-07A2EED1CAE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CA9B758-29F9-4C6A-9FA3-4D9906F5A5D5}" type="pres">
      <dgm:prSet presAssocID="{A2D181C5-86CF-433E-881C-07A2EED1CAE7}" presName="spaceRect" presStyleCnt="0"/>
      <dgm:spPr/>
    </dgm:pt>
    <dgm:pt modelId="{9F59F44B-4E31-4BF2-B146-73FDAF039121}" type="pres">
      <dgm:prSet presAssocID="{A2D181C5-86CF-433E-881C-07A2EED1CAE7}" presName="textRect" presStyleLbl="revTx" presStyleIdx="0" presStyleCnt="5">
        <dgm:presLayoutVars>
          <dgm:chMax val="1"/>
          <dgm:chPref val="1"/>
        </dgm:presLayoutVars>
      </dgm:prSet>
      <dgm:spPr/>
    </dgm:pt>
    <dgm:pt modelId="{6CE02831-EF35-4FC3-ACBF-5E4E6C995BCC}" type="pres">
      <dgm:prSet presAssocID="{0FE02217-C4E8-41EA-8D6B-A6EC07E9824C}" presName="sibTrans" presStyleCnt="0"/>
      <dgm:spPr/>
    </dgm:pt>
    <dgm:pt modelId="{7F1C50D8-927A-495F-B590-628DC644695D}" type="pres">
      <dgm:prSet presAssocID="{060C17E7-3720-4F22-BC45-B1086FA40C05}" presName="compNode" presStyleCnt="0"/>
      <dgm:spPr/>
    </dgm:pt>
    <dgm:pt modelId="{B6E1039B-6BF6-45EA-B748-1814376EB58A}" type="pres">
      <dgm:prSet presAssocID="{060C17E7-3720-4F22-BC45-B1086FA40C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4105E7C-D069-40D5-B518-815D2CEA7107}" type="pres">
      <dgm:prSet presAssocID="{060C17E7-3720-4F22-BC45-B1086FA40C05}" presName="spaceRect" presStyleCnt="0"/>
      <dgm:spPr/>
    </dgm:pt>
    <dgm:pt modelId="{5404EBD4-9136-4B23-B7E1-0DB07974740C}" type="pres">
      <dgm:prSet presAssocID="{060C17E7-3720-4F22-BC45-B1086FA40C05}" presName="textRect" presStyleLbl="revTx" presStyleIdx="1" presStyleCnt="5">
        <dgm:presLayoutVars>
          <dgm:chMax val="1"/>
          <dgm:chPref val="1"/>
        </dgm:presLayoutVars>
      </dgm:prSet>
      <dgm:spPr/>
    </dgm:pt>
    <dgm:pt modelId="{D85AC995-1463-4ADF-99D1-7B8D0FA8B95F}" type="pres">
      <dgm:prSet presAssocID="{57BEFA98-B799-4CC9-A0BD-26BF6C2FDB24}" presName="sibTrans" presStyleCnt="0"/>
      <dgm:spPr/>
    </dgm:pt>
    <dgm:pt modelId="{F624AD12-0128-4152-AA8E-28334899772E}" type="pres">
      <dgm:prSet presAssocID="{4BD4A136-6E03-4020-9F94-74919087114E}" presName="compNode" presStyleCnt="0"/>
      <dgm:spPr/>
    </dgm:pt>
    <dgm:pt modelId="{C98334E9-4E91-43FE-A7D2-67CF6A39B189}" type="pres">
      <dgm:prSet presAssocID="{4BD4A136-6E03-4020-9F94-74919087114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32B0BB9-84C7-4C2F-B708-3FB651FBA978}" type="pres">
      <dgm:prSet presAssocID="{4BD4A136-6E03-4020-9F94-74919087114E}" presName="spaceRect" presStyleCnt="0"/>
      <dgm:spPr/>
    </dgm:pt>
    <dgm:pt modelId="{78572251-0FA1-497F-9FED-47D2C387BFCB}" type="pres">
      <dgm:prSet presAssocID="{4BD4A136-6E03-4020-9F94-74919087114E}" presName="textRect" presStyleLbl="revTx" presStyleIdx="2" presStyleCnt="5">
        <dgm:presLayoutVars>
          <dgm:chMax val="1"/>
          <dgm:chPref val="1"/>
        </dgm:presLayoutVars>
      </dgm:prSet>
      <dgm:spPr/>
    </dgm:pt>
    <dgm:pt modelId="{AC57742D-EC35-42F0-BB4B-E84DE0207ABE}" type="pres">
      <dgm:prSet presAssocID="{ACE21133-8ABC-45A4-ABA4-E21786ADA82E}" presName="sibTrans" presStyleCnt="0"/>
      <dgm:spPr/>
    </dgm:pt>
    <dgm:pt modelId="{F5591365-DB5B-48C5-BA64-4BA74F0EF7AE}" type="pres">
      <dgm:prSet presAssocID="{56858539-68CA-4D17-B585-73A3BEA01398}" presName="compNode" presStyleCnt="0"/>
      <dgm:spPr/>
    </dgm:pt>
    <dgm:pt modelId="{7792DEF7-A29F-4BEC-9EF3-AE42CA159972}" type="pres">
      <dgm:prSet presAssocID="{56858539-68CA-4D17-B585-73A3BEA013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70ED0B2-F0E9-4A46-B648-53225AD0F279}" type="pres">
      <dgm:prSet presAssocID="{56858539-68CA-4D17-B585-73A3BEA01398}" presName="spaceRect" presStyleCnt="0"/>
      <dgm:spPr/>
    </dgm:pt>
    <dgm:pt modelId="{D42C0895-7A6D-4ED2-BCDB-8FE14E9F110A}" type="pres">
      <dgm:prSet presAssocID="{56858539-68CA-4D17-B585-73A3BEA01398}" presName="textRect" presStyleLbl="revTx" presStyleIdx="3" presStyleCnt="5">
        <dgm:presLayoutVars>
          <dgm:chMax val="1"/>
          <dgm:chPref val="1"/>
        </dgm:presLayoutVars>
      </dgm:prSet>
      <dgm:spPr/>
    </dgm:pt>
    <dgm:pt modelId="{365C7B71-8F57-49B3-8124-DA05A95F571F}" type="pres">
      <dgm:prSet presAssocID="{20780F48-771B-40B0-9599-12E580A5F1F4}" presName="sibTrans" presStyleCnt="0"/>
      <dgm:spPr/>
    </dgm:pt>
    <dgm:pt modelId="{B289FA2B-6BBE-452E-8D35-D8FF5CF7C643}" type="pres">
      <dgm:prSet presAssocID="{A5EF1204-01EC-46D0-B386-AD29E4034C68}" presName="compNode" presStyleCnt="0"/>
      <dgm:spPr/>
    </dgm:pt>
    <dgm:pt modelId="{8496B7BA-1C10-46F6-AEC6-AADECA556D0B}" type="pres">
      <dgm:prSet presAssocID="{A5EF1204-01EC-46D0-B386-AD29E4034C6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3A04395-8197-454A-8BFD-B3B56D165ECB}" type="pres">
      <dgm:prSet presAssocID="{A5EF1204-01EC-46D0-B386-AD29E4034C68}" presName="spaceRect" presStyleCnt="0"/>
      <dgm:spPr/>
    </dgm:pt>
    <dgm:pt modelId="{FA3C0648-3999-422A-B93E-1F3AB08B8C71}" type="pres">
      <dgm:prSet presAssocID="{A5EF1204-01EC-46D0-B386-AD29E4034C6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61EED3D-5E43-4722-BAA5-C95E8B4E6D99}" srcId="{BC1B1FDB-24BE-4B23-A40D-00A3C3C664BD}" destId="{4BD4A136-6E03-4020-9F94-74919087114E}" srcOrd="2" destOrd="0" parTransId="{D1B09D23-091D-4EAF-AD02-4F9E057DCD61}" sibTransId="{ACE21133-8ABC-45A4-ABA4-E21786ADA82E}"/>
    <dgm:cxn modelId="{7382B845-763D-4473-A1AC-569625361340}" srcId="{BC1B1FDB-24BE-4B23-A40D-00A3C3C664BD}" destId="{A5EF1204-01EC-46D0-B386-AD29E4034C68}" srcOrd="4" destOrd="0" parTransId="{B89CF4C0-31BC-41BA-803D-74D9F0198D47}" sibTransId="{ECF16AFF-36BD-4184-9C0B-FBA3BDC0D7A4}"/>
    <dgm:cxn modelId="{79524166-FAA7-4CF9-BD55-3FC11D9D7C70}" type="presOf" srcId="{060C17E7-3720-4F22-BC45-B1086FA40C05}" destId="{5404EBD4-9136-4B23-B7E1-0DB07974740C}" srcOrd="0" destOrd="0" presId="urn:microsoft.com/office/officeart/2018/2/layout/IconLabelList"/>
    <dgm:cxn modelId="{85AA5568-95C1-47EC-A1E5-97DBF268C256}" type="presOf" srcId="{56858539-68CA-4D17-B585-73A3BEA01398}" destId="{D42C0895-7A6D-4ED2-BCDB-8FE14E9F110A}" srcOrd="0" destOrd="0" presId="urn:microsoft.com/office/officeart/2018/2/layout/IconLabelList"/>
    <dgm:cxn modelId="{7306D87D-7A4E-44EE-B4DA-31FDE99C1A5E}" type="presOf" srcId="{A5EF1204-01EC-46D0-B386-AD29E4034C68}" destId="{FA3C0648-3999-422A-B93E-1F3AB08B8C71}" srcOrd="0" destOrd="0" presId="urn:microsoft.com/office/officeart/2018/2/layout/IconLabelList"/>
    <dgm:cxn modelId="{3490B2A5-5959-4FD3-A534-937F5C86B1F7}" type="presOf" srcId="{BC1B1FDB-24BE-4B23-A40D-00A3C3C664BD}" destId="{343DF1AF-0ECC-4E72-ADF6-5C65C638CA61}" srcOrd="0" destOrd="0" presId="urn:microsoft.com/office/officeart/2018/2/layout/IconLabelList"/>
    <dgm:cxn modelId="{4C7F76BF-2FAC-40C7-A8CB-FB5F88810EC5}" srcId="{BC1B1FDB-24BE-4B23-A40D-00A3C3C664BD}" destId="{060C17E7-3720-4F22-BC45-B1086FA40C05}" srcOrd="1" destOrd="0" parTransId="{E5DC12CD-DB8E-4903-B742-105EB273D357}" sibTransId="{57BEFA98-B799-4CC9-A0BD-26BF6C2FDB24}"/>
    <dgm:cxn modelId="{2457CDC8-77F2-4F10-B9A6-8BF68C4324BE}" srcId="{BC1B1FDB-24BE-4B23-A40D-00A3C3C664BD}" destId="{A2D181C5-86CF-433E-881C-07A2EED1CAE7}" srcOrd="0" destOrd="0" parTransId="{8AACDB56-B5FD-4600-956A-64A86A38A090}" sibTransId="{0FE02217-C4E8-41EA-8D6B-A6EC07E9824C}"/>
    <dgm:cxn modelId="{D0A9D3E1-CB69-4CFA-AC16-2489084D88B8}" type="presOf" srcId="{4BD4A136-6E03-4020-9F94-74919087114E}" destId="{78572251-0FA1-497F-9FED-47D2C387BFCB}" srcOrd="0" destOrd="0" presId="urn:microsoft.com/office/officeart/2018/2/layout/IconLabelList"/>
    <dgm:cxn modelId="{35024DE7-51F1-4ADF-B2C0-E0F6D33079A8}" type="presOf" srcId="{A2D181C5-86CF-433E-881C-07A2EED1CAE7}" destId="{9F59F44B-4E31-4BF2-B146-73FDAF039121}" srcOrd="0" destOrd="0" presId="urn:microsoft.com/office/officeart/2018/2/layout/IconLabelList"/>
    <dgm:cxn modelId="{CEC7EDF8-EEC1-43BF-BEE0-6676FBF4C2CB}" srcId="{BC1B1FDB-24BE-4B23-A40D-00A3C3C664BD}" destId="{56858539-68CA-4D17-B585-73A3BEA01398}" srcOrd="3" destOrd="0" parTransId="{D9BCB101-E497-4A5D-A54A-EACEB788A0ED}" sibTransId="{20780F48-771B-40B0-9599-12E580A5F1F4}"/>
    <dgm:cxn modelId="{C0CEA68C-731F-4EC2-9C80-CC866C7E28F2}" type="presParOf" srcId="{343DF1AF-0ECC-4E72-ADF6-5C65C638CA61}" destId="{964B0C6E-CDD5-46EF-96E5-E1E9393EE9CF}" srcOrd="0" destOrd="0" presId="urn:microsoft.com/office/officeart/2018/2/layout/IconLabelList"/>
    <dgm:cxn modelId="{ECF37049-AE53-4FF1-9D7B-198CDFF96806}" type="presParOf" srcId="{964B0C6E-CDD5-46EF-96E5-E1E9393EE9CF}" destId="{AABDDDAC-C3E9-4C15-ABAC-63C6DB819437}" srcOrd="0" destOrd="0" presId="urn:microsoft.com/office/officeart/2018/2/layout/IconLabelList"/>
    <dgm:cxn modelId="{1A610572-3CD6-4C9B-AEC4-BE2770EB8BF8}" type="presParOf" srcId="{964B0C6E-CDD5-46EF-96E5-E1E9393EE9CF}" destId="{9CA9B758-29F9-4C6A-9FA3-4D9906F5A5D5}" srcOrd="1" destOrd="0" presId="urn:microsoft.com/office/officeart/2018/2/layout/IconLabelList"/>
    <dgm:cxn modelId="{F3A94371-9B5F-4A34-8B74-BE4F2ADBE3E1}" type="presParOf" srcId="{964B0C6E-CDD5-46EF-96E5-E1E9393EE9CF}" destId="{9F59F44B-4E31-4BF2-B146-73FDAF039121}" srcOrd="2" destOrd="0" presId="urn:microsoft.com/office/officeart/2018/2/layout/IconLabelList"/>
    <dgm:cxn modelId="{09937322-3059-49B8-B6CC-90CD24EB6ED7}" type="presParOf" srcId="{343DF1AF-0ECC-4E72-ADF6-5C65C638CA61}" destId="{6CE02831-EF35-4FC3-ACBF-5E4E6C995BCC}" srcOrd="1" destOrd="0" presId="urn:microsoft.com/office/officeart/2018/2/layout/IconLabelList"/>
    <dgm:cxn modelId="{5E513CC8-E329-45AE-92A4-1EF4F1B9443F}" type="presParOf" srcId="{343DF1AF-0ECC-4E72-ADF6-5C65C638CA61}" destId="{7F1C50D8-927A-495F-B590-628DC644695D}" srcOrd="2" destOrd="0" presId="urn:microsoft.com/office/officeart/2018/2/layout/IconLabelList"/>
    <dgm:cxn modelId="{BB1E7DDE-61F1-4F42-9880-6407C17ADBD5}" type="presParOf" srcId="{7F1C50D8-927A-495F-B590-628DC644695D}" destId="{B6E1039B-6BF6-45EA-B748-1814376EB58A}" srcOrd="0" destOrd="0" presId="urn:microsoft.com/office/officeart/2018/2/layout/IconLabelList"/>
    <dgm:cxn modelId="{2849CD6B-BB95-4978-A1C6-572F77E08C85}" type="presParOf" srcId="{7F1C50D8-927A-495F-B590-628DC644695D}" destId="{84105E7C-D069-40D5-B518-815D2CEA7107}" srcOrd="1" destOrd="0" presId="urn:microsoft.com/office/officeart/2018/2/layout/IconLabelList"/>
    <dgm:cxn modelId="{6647A349-7179-40C0-88C8-1FCC30900907}" type="presParOf" srcId="{7F1C50D8-927A-495F-B590-628DC644695D}" destId="{5404EBD4-9136-4B23-B7E1-0DB07974740C}" srcOrd="2" destOrd="0" presId="urn:microsoft.com/office/officeart/2018/2/layout/IconLabelList"/>
    <dgm:cxn modelId="{93C1571F-60CC-442C-A9F2-E85291A1890A}" type="presParOf" srcId="{343DF1AF-0ECC-4E72-ADF6-5C65C638CA61}" destId="{D85AC995-1463-4ADF-99D1-7B8D0FA8B95F}" srcOrd="3" destOrd="0" presId="urn:microsoft.com/office/officeart/2018/2/layout/IconLabelList"/>
    <dgm:cxn modelId="{1920D492-FE93-4055-9324-804A639A84E5}" type="presParOf" srcId="{343DF1AF-0ECC-4E72-ADF6-5C65C638CA61}" destId="{F624AD12-0128-4152-AA8E-28334899772E}" srcOrd="4" destOrd="0" presId="urn:microsoft.com/office/officeart/2018/2/layout/IconLabelList"/>
    <dgm:cxn modelId="{3F79830B-307C-40C4-9F57-E46AB7BACA82}" type="presParOf" srcId="{F624AD12-0128-4152-AA8E-28334899772E}" destId="{C98334E9-4E91-43FE-A7D2-67CF6A39B189}" srcOrd="0" destOrd="0" presId="urn:microsoft.com/office/officeart/2018/2/layout/IconLabelList"/>
    <dgm:cxn modelId="{A296D807-A99F-48EF-9947-D1055582FD5A}" type="presParOf" srcId="{F624AD12-0128-4152-AA8E-28334899772E}" destId="{432B0BB9-84C7-4C2F-B708-3FB651FBA978}" srcOrd="1" destOrd="0" presId="urn:microsoft.com/office/officeart/2018/2/layout/IconLabelList"/>
    <dgm:cxn modelId="{D8F8C43F-BFE6-4B19-B88A-F75401F44842}" type="presParOf" srcId="{F624AD12-0128-4152-AA8E-28334899772E}" destId="{78572251-0FA1-497F-9FED-47D2C387BFCB}" srcOrd="2" destOrd="0" presId="urn:microsoft.com/office/officeart/2018/2/layout/IconLabelList"/>
    <dgm:cxn modelId="{C4F4107E-1F41-44BC-8486-6369B9BECBFB}" type="presParOf" srcId="{343DF1AF-0ECC-4E72-ADF6-5C65C638CA61}" destId="{AC57742D-EC35-42F0-BB4B-E84DE0207ABE}" srcOrd="5" destOrd="0" presId="urn:microsoft.com/office/officeart/2018/2/layout/IconLabelList"/>
    <dgm:cxn modelId="{65996BD2-28E0-4F66-89AB-0C5F7E868831}" type="presParOf" srcId="{343DF1AF-0ECC-4E72-ADF6-5C65C638CA61}" destId="{F5591365-DB5B-48C5-BA64-4BA74F0EF7AE}" srcOrd="6" destOrd="0" presId="urn:microsoft.com/office/officeart/2018/2/layout/IconLabelList"/>
    <dgm:cxn modelId="{65C4E367-71DC-4B2D-AD9A-862941B6C69E}" type="presParOf" srcId="{F5591365-DB5B-48C5-BA64-4BA74F0EF7AE}" destId="{7792DEF7-A29F-4BEC-9EF3-AE42CA159972}" srcOrd="0" destOrd="0" presId="urn:microsoft.com/office/officeart/2018/2/layout/IconLabelList"/>
    <dgm:cxn modelId="{F94A95AD-FD50-4C2E-AD38-EB5216017CC2}" type="presParOf" srcId="{F5591365-DB5B-48C5-BA64-4BA74F0EF7AE}" destId="{470ED0B2-F0E9-4A46-B648-53225AD0F279}" srcOrd="1" destOrd="0" presId="urn:microsoft.com/office/officeart/2018/2/layout/IconLabelList"/>
    <dgm:cxn modelId="{E48A3FCC-A398-4967-9EB0-865274C33E55}" type="presParOf" srcId="{F5591365-DB5B-48C5-BA64-4BA74F0EF7AE}" destId="{D42C0895-7A6D-4ED2-BCDB-8FE14E9F110A}" srcOrd="2" destOrd="0" presId="urn:microsoft.com/office/officeart/2018/2/layout/IconLabelList"/>
    <dgm:cxn modelId="{5182F7F0-9F28-4E29-A53E-9EF7EF129D22}" type="presParOf" srcId="{343DF1AF-0ECC-4E72-ADF6-5C65C638CA61}" destId="{365C7B71-8F57-49B3-8124-DA05A95F571F}" srcOrd="7" destOrd="0" presId="urn:microsoft.com/office/officeart/2018/2/layout/IconLabelList"/>
    <dgm:cxn modelId="{A7E35821-A08A-4CB3-AFD9-ECE457C49386}" type="presParOf" srcId="{343DF1AF-0ECC-4E72-ADF6-5C65C638CA61}" destId="{B289FA2B-6BBE-452E-8D35-D8FF5CF7C643}" srcOrd="8" destOrd="0" presId="urn:microsoft.com/office/officeart/2018/2/layout/IconLabelList"/>
    <dgm:cxn modelId="{F6BD4E54-9EBC-4E64-8B36-8E0ADCF5181E}" type="presParOf" srcId="{B289FA2B-6BBE-452E-8D35-D8FF5CF7C643}" destId="{8496B7BA-1C10-46F6-AEC6-AADECA556D0B}" srcOrd="0" destOrd="0" presId="urn:microsoft.com/office/officeart/2018/2/layout/IconLabelList"/>
    <dgm:cxn modelId="{F2A44946-91AB-416C-89E4-F3C38C03F3E4}" type="presParOf" srcId="{B289FA2B-6BBE-452E-8D35-D8FF5CF7C643}" destId="{A3A04395-8197-454A-8BFD-B3B56D165ECB}" srcOrd="1" destOrd="0" presId="urn:microsoft.com/office/officeart/2018/2/layout/IconLabelList"/>
    <dgm:cxn modelId="{9C239C73-72FD-4357-B7C1-692132E3AF09}" type="presParOf" srcId="{B289FA2B-6BBE-452E-8D35-D8FF5CF7C643}" destId="{FA3C0648-3999-422A-B93E-1F3AB08B8C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38B811-8CBF-4CF8-A7ED-BA10104A7D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276B2B-5DE4-40F0-85F4-58E6F2E25691}">
      <dgm:prSet/>
      <dgm:spPr/>
      <dgm:t>
        <a:bodyPr/>
        <a:lstStyle/>
        <a:p>
          <a:r>
            <a:rPr lang="en-US"/>
            <a:t>Norton Antivirus</a:t>
          </a:r>
        </a:p>
      </dgm:t>
    </dgm:pt>
    <dgm:pt modelId="{599BD9BA-C914-42B9-A845-59A8219FEEBC}" type="parTrans" cxnId="{81426802-1FC4-4160-94FB-DF9E66254867}">
      <dgm:prSet/>
      <dgm:spPr/>
      <dgm:t>
        <a:bodyPr/>
        <a:lstStyle/>
        <a:p>
          <a:endParaRPr lang="en-US"/>
        </a:p>
      </dgm:t>
    </dgm:pt>
    <dgm:pt modelId="{0A66917A-B796-4346-88BB-7DF1C861B61A}" type="sibTrans" cxnId="{81426802-1FC4-4160-94FB-DF9E66254867}">
      <dgm:prSet/>
      <dgm:spPr/>
      <dgm:t>
        <a:bodyPr/>
        <a:lstStyle/>
        <a:p>
          <a:endParaRPr lang="en-US"/>
        </a:p>
      </dgm:t>
    </dgm:pt>
    <dgm:pt modelId="{245E8B70-62F4-42DC-84DB-3D1CDC54F8CA}">
      <dgm:prSet/>
      <dgm:spPr/>
      <dgm:t>
        <a:bodyPr/>
        <a:lstStyle/>
        <a:p>
          <a:r>
            <a:rPr lang="en-US"/>
            <a:t>McAfee Antivirus</a:t>
          </a:r>
        </a:p>
      </dgm:t>
    </dgm:pt>
    <dgm:pt modelId="{8B65D874-CA53-45C9-8966-E9A79D47210B}" type="parTrans" cxnId="{3CA60B49-0035-4720-B914-739FBE12FE1A}">
      <dgm:prSet/>
      <dgm:spPr/>
      <dgm:t>
        <a:bodyPr/>
        <a:lstStyle/>
        <a:p>
          <a:endParaRPr lang="en-US"/>
        </a:p>
      </dgm:t>
    </dgm:pt>
    <dgm:pt modelId="{1020337C-38C1-4F8C-846A-1074DCA6672E}" type="sibTrans" cxnId="{3CA60B49-0035-4720-B914-739FBE12FE1A}">
      <dgm:prSet/>
      <dgm:spPr/>
      <dgm:t>
        <a:bodyPr/>
        <a:lstStyle/>
        <a:p>
          <a:endParaRPr lang="en-US"/>
        </a:p>
      </dgm:t>
    </dgm:pt>
    <dgm:pt modelId="{782D3244-850D-4B65-AE38-D8E5CE8666BE}">
      <dgm:prSet/>
      <dgm:spPr/>
      <dgm:t>
        <a:bodyPr/>
        <a:lstStyle/>
        <a:p>
          <a:r>
            <a:rPr lang="en-US"/>
            <a:t>Kaspersky antivirus</a:t>
          </a:r>
        </a:p>
      </dgm:t>
    </dgm:pt>
    <dgm:pt modelId="{92D11946-133B-4F30-AA35-4A2E207C89CA}" type="parTrans" cxnId="{F80B3990-9F6A-45BE-A02C-37922947F164}">
      <dgm:prSet/>
      <dgm:spPr/>
      <dgm:t>
        <a:bodyPr/>
        <a:lstStyle/>
        <a:p>
          <a:endParaRPr lang="en-US"/>
        </a:p>
      </dgm:t>
    </dgm:pt>
    <dgm:pt modelId="{4505D8BA-5352-4786-815D-0D1B64C7B566}" type="sibTrans" cxnId="{F80B3990-9F6A-45BE-A02C-37922947F164}">
      <dgm:prSet/>
      <dgm:spPr/>
      <dgm:t>
        <a:bodyPr/>
        <a:lstStyle/>
        <a:p>
          <a:endParaRPr lang="en-US"/>
        </a:p>
      </dgm:t>
    </dgm:pt>
    <dgm:pt modelId="{8AD392F6-A7B7-4A96-88B4-CDBE19029C63}">
      <dgm:prSet/>
      <dgm:spPr/>
      <dgm:t>
        <a:bodyPr/>
        <a:lstStyle/>
        <a:p>
          <a:r>
            <a:rPr lang="en-US"/>
            <a:t>Bitdefender antivirus</a:t>
          </a:r>
        </a:p>
      </dgm:t>
    </dgm:pt>
    <dgm:pt modelId="{EB6864D7-EFDD-4CBE-9253-CF1CE5808D89}" type="parTrans" cxnId="{1710464B-3BC6-414D-881E-E9F68DA51C48}">
      <dgm:prSet/>
      <dgm:spPr/>
      <dgm:t>
        <a:bodyPr/>
        <a:lstStyle/>
        <a:p>
          <a:endParaRPr lang="en-US"/>
        </a:p>
      </dgm:t>
    </dgm:pt>
    <dgm:pt modelId="{47E2A90A-7673-4C70-9261-DDEBFEA3F196}" type="sibTrans" cxnId="{1710464B-3BC6-414D-881E-E9F68DA51C48}">
      <dgm:prSet/>
      <dgm:spPr/>
      <dgm:t>
        <a:bodyPr/>
        <a:lstStyle/>
        <a:p>
          <a:endParaRPr lang="en-US"/>
        </a:p>
      </dgm:t>
    </dgm:pt>
    <dgm:pt modelId="{63F0C08B-378F-438E-AC0D-66C1343420FF}">
      <dgm:prSet/>
      <dgm:spPr/>
      <dgm:t>
        <a:bodyPr/>
        <a:lstStyle/>
        <a:p>
          <a:r>
            <a:rPr lang="en-US"/>
            <a:t>Avast antivirus</a:t>
          </a:r>
        </a:p>
      </dgm:t>
    </dgm:pt>
    <dgm:pt modelId="{3408BCB3-6FF9-4C89-8521-8EDA4C711171}" type="parTrans" cxnId="{33871672-79BB-465C-8CDC-7819A16A8251}">
      <dgm:prSet/>
      <dgm:spPr/>
      <dgm:t>
        <a:bodyPr/>
        <a:lstStyle/>
        <a:p>
          <a:endParaRPr lang="en-US"/>
        </a:p>
      </dgm:t>
    </dgm:pt>
    <dgm:pt modelId="{1403E5FA-076C-4FA1-ACB6-FCF33704AE35}" type="sibTrans" cxnId="{33871672-79BB-465C-8CDC-7819A16A8251}">
      <dgm:prSet/>
      <dgm:spPr/>
      <dgm:t>
        <a:bodyPr/>
        <a:lstStyle/>
        <a:p>
          <a:endParaRPr lang="en-US"/>
        </a:p>
      </dgm:t>
    </dgm:pt>
    <dgm:pt modelId="{58FB8BF2-0F28-4088-8DF9-249A0F838E77}" type="pres">
      <dgm:prSet presAssocID="{9E38B811-8CBF-4CF8-A7ED-BA10104A7DC2}" presName="linear" presStyleCnt="0">
        <dgm:presLayoutVars>
          <dgm:animLvl val="lvl"/>
          <dgm:resizeHandles val="exact"/>
        </dgm:presLayoutVars>
      </dgm:prSet>
      <dgm:spPr/>
    </dgm:pt>
    <dgm:pt modelId="{6885B3F6-A704-4B12-AECE-AF6C887D38A4}" type="pres">
      <dgm:prSet presAssocID="{97276B2B-5DE4-40F0-85F4-58E6F2E2569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FE36DD1-4FD4-4E68-AF76-23274CB08F8F}" type="pres">
      <dgm:prSet presAssocID="{0A66917A-B796-4346-88BB-7DF1C861B61A}" presName="spacer" presStyleCnt="0"/>
      <dgm:spPr/>
    </dgm:pt>
    <dgm:pt modelId="{F395C982-DA76-49AA-A61B-0221813D7E84}" type="pres">
      <dgm:prSet presAssocID="{245E8B70-62F4-42DC-84DB-3D1CDC54F8C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4CDC9A9-0DB3-4235-A485-49E285EDE9C9}" type="pres">
      <dgm:prSet presAssocID="{1020337C-38C1-4F8C-846A-1074DCA6672E}" presName="spacer" presStyleCnt="0"/>
      <dgm:spPr/>
    </dgm:pt>
    <dgm:pt modelId="{4627EA11-9112-4BCC-82E1-B86B7EA2A3EB}" type="pres">
      <dgm:prSet presAssocID="{782D3244-850D-4B65-AE38-D8E5CE8666B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FE9A794-D232-43C9-8B32-B091A5241470}" type="pres">
      <dgm:prSet presAssocID="{4505D8BA-5352-4786-815D-0D1B64C7B566}" presName="spacer" presStyleCnt="0"/>
      <dgm:spPr/>
    </dgm:pt>
    <dgm:pt modelId="{BB80B29E-E758-42A2-8FEC-C91397EBBC9B}" type="pres">
      <dgm:prSet presAssocID="{8AD392F6-A7B7-4A96-88B4-CDBE19029C6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0D3177C-EA7E-4A41-930D-FBEEF9EF8512}" type="pres">
      <dgm:prSet presAssocID="{47E2A90A-7673-4C70-9261-DDEBFEA3F196}" presName="spacer" presStyleCnt="0"/>
      <dgm:spPr/>
    </dgm:pt>
    <dgm:pt modelId="{C9340263-DD3D-44A4-AA0A-B86FB46AFB1B}" type="pres">
      <dgm:prSet presAssocID="{63F0C08B-378F-438E-AC0D-66C1343420F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1426802-1FC4-4160-94FB-DF9E66254867}" srcId="{9E38B811-8CBF-4CF8-A7ED-BA10104A7DC2}" destId="{97276B2B-5DE4-40F0-85F4-58E6F2E25691}" srcOrd="0" destOrd="0" parTransId="{599BD9BA-C914-42B9-A845-59A8219FEEBC}" sibTransId="{0A66917A-B796-4346-88BB-7DF1C861B61A}"/>
    <dgm:cxn modelId="{3CA60B49-0035-4720-B914-739FBE12FE1A}" srcId="{9E38B811-8CBF-4CF8-A7ED-BA10104A7DC2}" destId="{245E8B70-62F4-42DC-84DB-3D1CDC54F8CA}" srcOrd="1" destOrd="0" parTransId="{8B65D874-CA53-45C9-8966-E9A79D47210B}" sibTransId="{1020337C-38C1-4F8C-846A-1074DCA6672E}"/>
    <dgm:cxn modelId="{1710464B-3BC6-414D-881E-E9F68DA51C48}" srcId="{9E38B811-8CBF-4CF8-A7ED-BA10104A7DC2}" destId="{8AD392F6-A7B7-4A96-88B4-CDBE19029C63}" srcOrd="3" destOrd="0" parTransId="{EB6864D7-EFDD-4CBE-9253-CF1CE5808D89}" sibTransId="{47E2A90A-7673-4C70-9261-DDEBFEA3F196}"/>
    <dgm:cxn modelId="{4FC80F51-CD81-44F9-8179-38847AD540C2}" type="presOf" srcId="{8AD392F6-A7B7-4A96-88B4-CDBE19029C63}" destId="{BB80B29E-E758-42A2-8FEC-C91397EBBC9B}" srcOrd="0" destOrd="0" presId="urn:microsoft.com/office/officeart/2005/8/layout/vList2"/>
    <dgm:cxn modelId="{33871672-79BB-465C-8CDC-7819A16A8251}" srcId="{9E38B811-8CBF-4CF8-A7ED-BA10104A7DC2}" destId="{63F0C08B-378F-438E-AC0D-66C1343420FF}" srcOrd="4" destOrd="0" parTransId="{3408BCB3-6FF9-4C89-8521-8EDA4C711171}" sibTransId="{1403E5FA-076C-4FA1-ACB6-FCF33704AE35}"/>
    <dgm:cxn modelId="{F80B3990-9F6A-45BE-A02C-37922947F164}" srcId="{9E38B811-8CBF-4CF8-A7ED-BA10104A7DC2}" destId="{782D3244-850D-4B65-AE38-D8E5CE8666BE}" srcOrd="2" destOrd="0" parTransId="{92D11946-133B-4F30-AA35-4A2E207C89CA}" sibTransId="{4505D8BA-5352-4786-815D-0D1B64C7B566}"/>
    <dgm:cxn modelId="{4478B391-2B6B-47B3-9B08-40FAB3B0071B}" type="presOf" srcId="{9E38B811-8CBF-4CF8-A7ED-BA10104A7DC2}" destId="{58FB8BF2-0F28-4088-8DF9-249A0F838E77}" srcOrd="0" destOrd="0" presId="urn:microsoft.com/office/officeart/2005/8/layout/vList2"/>
    <dgm:cxn modelId="{7A757DDE-17C9-4BB7-A9C3-9C2D438EF741}" type="presOf" srcId="{782D3244-850D-4B65-AE38-D8E5CE8666BE}" destId="{4627EA11-9112-4BCC-82E1-B86B7EA2A3EB}" srcOrd="0" destOrd="0" presId="urn:microsoft.com/office/officeart/2005/8/layout/vList2"/>
    <dgm:cxn modelId="{6AF5DDE1-F0B3-48BB-9B1E-AE9F4EEFF8A3}" type="presOf" srcId="{97276B2B-5DE4-40F0-85F4-58E6F2E25691}" destId="{6885B3F6-A704-4B12-AECE-AF6C887D38A4}" srcOrd="0" destOrd="0" presId="urn:microsoft.com/office/officeart/2005/8/layout/vList2"/>
    <dgm:cxn modelId="{93F1BAF0-F80F-44A9-AA75-8858C3B5121C}" type="presOf" srcId="{245E8B70-62F4-42DC-84DB-3D1CDC54F8CA}" destId="{F395C982-DA76-49AA-A61B-0221813D7E84}" srcOrd="0" destOrd="0" presId="urn:microsoft.com/office/officeart/2005/8/layout/vList2"/>
    <dgm:cxn modelId="{04F935F1-3634-4945-BE13-42C1A3998D15}" type="presOf" srcId="{63F0C08B-378F-438E-AC0D-66C1343420FF}" destId="{C9340263-DD3D-44A4-AA0A-B86FB46AFB1B}" srcOrd="0" destOrd="0" presId="urn:microsoft.com/office/officeart/2005/8/layout/vList2"/>
    <dgm:cxn modelId="{56996549-9305-4BE3-A2EE-EC6C92F20B2B}" type="presParOf" srcId="{58FB8BF2-0F28-4088-8DF9-249A0F838E77}" destId="{6885B3F6-A704-4B12-AECE-AF6C887D38A4}" srcOrd="0" destOrd="0" presId="urn:microsoft.com/office/officeart/2005/8/layout/vList2"/>
    <dgm:cxn modelId="{EC0028AF-D1F7-4C9D-86C8-0FD1376AAB5A}" type="presParOf" srcId="{58FB8BF2-0F28-4088-8DF9-249A0F838E77}" destId="{CFE36DD1-4FD4-4E68-AF76-23274CB08F8F}" srcOrd="1" destOrd="0" presId="urn:microsoft.com/office/officeart/2005/8/layout/vList2"/>
    <dgm:cxn modelId="{5AA7AF6C-1F19-4371-92F0-5C25E6D02841}" type="presParOf" srcId="{58FB8BF2-0F28-4088-8DF9-249A0F838E77}" destId="{F395C982-DA76-49AA-A61B-0221813D7E84}" srcOrd="2" destOrd="0" presId="urn:microsoft.com/office/officeart/2005/8/layout/vList2"/>
    <dgm:cxn modelId="{AFCDC177-9AC8-4894-9A30-BDC6B345F59E}" type="presParOf" srcId="{58FB8BF2-0F28-4088-8DF9-249A0F838E77}" destId="{84CDC9A9-0DB3-4235-A485-49E285EDE9C9}" srcOrd="3" destOrd="0" presId="urn:microsoft.com/office/officeart/2005/8/layout/vList2"/>
    <dgm:cxn modelId="{451F4B80-5C4B-4736-BE03-92019083DC8A}" type="presParOf" srcId="{58FB8BF2-0F28-4088-8DF9-249A0F838E77}" destId="{4627EA11-9112-4BCC-82E1-B86B7EA2A3EB}" srcOrd="4" destOrd="0" presId="urn:microsoft.com/office/officeart/2005/8/layout/vList2"/>
    <dgm:cxn modelId="{172C8E20-DC27-4345-B146-4AE71B48162A}" type="presParOf" srcId="{58FB8BF2-0F28-4088-8DF9-249A0F838E77}" destId="{2FE9A794-D232-43C9-8B32-B091A5241470}" srcOrd="5" destOrd="0" presId="urn:microsoft.com/office/officeart/2005/8/layout/vList2"/>
    <dgm:cxn modelId="{49CFEF41-EA41-4181-B317-700DBD455861}" type="presParOf" srcId="{58FB8BF2-0F28-4088-8DF9-249A0F838E77}" destId="{BB80B29E-E758-42A2-8FEC-C91397EBBC9B}" srcOrd="6" destOrd="0" presId="urn:microsoft.com/office/officeart/2005/8/layout/vList2"/>
    <dgm:cxn modelId="{07CAE04F-36BF-4115-8D3F-6E3BD7001FC6}" type="presParOf" srcId="{58FB8BF2-0F28-4088-8DF9-249A0F838E77}" destId="{10D3177C-EA7E-4A41-930D-FBEEF9EF8512}" srcOrd="7" destOrd="0" presId="urn:microsoft.com/office/officeart/2005/8/layout/vList2"/>
    <dgm:cxn modelId="{4F7E5789-6C7C-4F61-BC96-C6B8388AD05C}" type="presParOf" srcId="{58FB8BF2-0F28-4088-8DF9-249A0F838E77}" destId="{C9340263-DD3D-44A4-AA0A-B86FB46AFB1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75655-F93A-43E6-9108-E15A220AB71D}">
      <dsp:nvSpPr>
        <dsp:cNvPr id="0" name=""/>
        <dsp:cNvSpPr/>
      </dsp:nvSpPr>
      <dsp:spPr>
        <a:xfrm>
          <a:off x="0" y="560"/>
          <a:ext cx="6205686" cy="13112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D5756-2355-4E2B-9702-A13D618012F6}">
      <dsp:nvSpPr>
        <dsp:cNvPr id="0" name=""/>
        <dsp:cNvSpPr/>
      </dsp:nvSpPr>
      <dsp:spPr>
        <a:xfrm>
          <a:off x="396657" y="295595"/>
          <a:ext cx="721195" cy="721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58CDF-0E72-439F-B879-E624FD62E954}">
      <dsp:nvSpPr>
        <dsp:cNvPr id="0" name=""/>
        <dsp:cNvSpPr/>
      </dsp:nvSpPr>
      <dsp:spPr>
        <a:xfrm>
          <a:off x="1514511" y="560"/>
          <a:ext cx="4691174" cy="13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76" tIns="138776" rIns="138776" bIns="1387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They can delete or change files. Some viruses will delete all your files or even reformat your hard drive making your computer unusable.</a:t>
          </a:r>
        </a:p>
      </dsp:txBody>
      <dsp:txXfrm>
        <a:off x="1514511" y="560"/>
        <a:ext cx="4691174" cy="1311265"/>
      </dsp:txXfrm>
    </dsp:sp>
    <dsp:sp modelId="{F99135C6-E39E-4851-B397-3D6426337655}">
      <dsp:nvSpPr>
        <dsp:cNvPr id="0" name=""/>
        <dsp:cNvSpPr/>
      </dsp:nvSpPr>
      <dsp:spPr>
        <a:xfrm>
          <a:off x="0" y="1639641"/>
          <a:ext cx="6205686" cy="13112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33625-4719-45A9-88A0-8EB44B292E83}">
      <dsp:nvSpPr>
        <dsp:cNvPr id="0" name=""/>
        <dsp:cNvSpPr/>
      </dsp:nvSpPr>
      <dsp:spPr>
        <a:xfrm>
          <a:off x="396657" y="1934676"/>
          <a:ext cx="721195" cy="721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907A-A663-4F7D-92F5-DCB2C45D7B6F}">
      <dsp:nvSpPr>
        <dsp:cNvPr id="0" name=""/>
        <dsp:cNvSpPr/>
      </dsp:nvSpPr>
      <dsp:spPr>
        <a:xfrm>
          <a:off x="1514511" y="1639641"/>
          <a:ext cx="4691174" cy="13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76" tIns="138776" rIns="138776" bIns="1387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Some viruses steal personal information like credit card numbers , account numbers and passwords.</a:t>
          </a:r>
        </a:p>
      </dsp:txBody>
      <dsp:txXfrm>
        <a:off x="1514511" y="1639641"/>
        <a:ext cx="4691174" cy="1311265"/>
      </dsp:txXfrm>
    </dsp:sp>
    <dsp:sp modelId="{E73A6778-7B79-48E2-805C-16A91387644E}">
      <dsp:nvSpPr>
        <dsp:cNvPr id="0" name=""/>
        <dsp:cNvSpPr/>
      </dsp:nvSpPr>
      <dsp:spPr>
        <a:xfrm>
          <a:off x="0" y="3278723"/>
          <a:ext cx="6205686" cy="13112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59786-0ABC-490E-9FFE-5A743BCC39A6}">
      <dsp:nvSpPr>
        <dsp:cNvPr id="0" name=""/>
        <dsp:cNvSpPr/>
      </dsp:nvSpPr>
      <dsp:spPr>
        <a:xfrm>
          <a:off x="396657" y="3573758"/>
          <a:ext cx="721195" cy="721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681A4-3178-4686-995A-CF0E412AFA61}">
      <dsp:nvSpPr>
        <dsp:cNvPr id="0" name=""/>
        <dsp:cNvSpPr/>
      </dsp:nvSpPr>
      <dsp:spPr>
        <a:xfrm>
          <a:off x="1514511" y="3278723"/>
          <a:ext cx="4691174" cy="13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76" tIns="138776" rIns="138776" bIns="1387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Some viruses can slow down your computer dramatically.</a:t>
          </a:r>
        </a:p>
      </dsp:txBody>
      <dsp:txXfrm>
        <a:off x="1514511" y="3278723"/>
        <a:ext cx="4691174" cy="1311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28964-F880-4B79-83BF-64AC88ED8351}">
      <dsp:nvSpPr>
        <dsp:cNvPr id="0" name=""/>
        <dsp:cNvSpPr/>
      </dsp:nvSpPr>
      <dsp:spPr>
        <a:xfrm>
          <a:off x="0" y="0"/>
          <a:ext cx="9032463" cy="12916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1" kern="1200"/>
            <a:t>Computer viruses often spread through malicious email attachments.</a:t>
          </a:r>
        </a:p>
      </dsp:txBody>
      <dsp:txXfrm>
        <a:off x="37831" y="37831"/>
        <a:ext cx="7638673" cy="1215987"/>
      </dsp:txXfrm>
    </dsp:sp>
    <dsp:sp modelId="{EA67A489-4042-442D-B663-403A0F5262D5}">
      <dsp:nvSpPr>
        <dsp:cNvPr id="0" name=""/>
        <dsp:cNvSpPr/>
      </dsp:nvSpPr>
      <dsp:spPr>
        <a:xfrm>
          <a:off x="796982" y="1506924"/>
          <a:ext cx="9032463" cy="12916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1" kern="1200"/>
            <a:t>Visiting compromised or malicious websites can expose a computer to viruses.</a:t>
          </a:r>
        </a:p>
      </dsp:txBody>
      <dsp:txXfrm>
        <a:off x="834813" y="1544755"/>
        <a:ext cx="7320247" cy="1215987"/>
      </dsp:txXfrm>
    </dsp:sp>
    <dsp:sp modelId="{4D1E7802-6804-4F5D-B0C7-132EDFB9F799}">
      <dsp:nvSpPr>
        <dsp:cNvPr id="0" name=""/>
        <dsp:cNvSpPr/>
      </dsp:nvSpPr>
      <dsp:spPr>
        <a:xfrm>
          <a:off x="1593964" y="3013848"/>
          <a:ext cx="9032463" cy="12916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1" kern="1200"/>
            <a:t>Viruses can be transferred via infected removable media such as USB drives.</a:t>
          </a:r>
        </a:p>
      </dsp:txBody>
      <dsp:txXfrm>
        <a:off x="1631795" y="3051679"/>
        <a:ext cx="7320247" cy="1215987"/>
      </dsp:txXfrm>
    </dsp:sp>
    <dsp:sp modelId="{71CFD4BD-C241-4249-8D63-65BAFA60272B}">
      <dsp:nvSpPr>
        <dsp:cNvPr id="0" name=""/>
        <dsp:cNvSpPr/>
      </dsp:nvSpPr>
      <dsp:spPr>
        <a:xfrm>
          <a:off x="8192891" y="979500"/>
          <a:ext cx="839572" cy="839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81795" y="979500"/>
        <a:ext cx="461764" cy="631778"/>
      </dsp:txXfrm>
    </dsp:sp>
    <dsp:sp modelId="{A60ED780-DC38-46AA-A3A4-6FDA33DCC07A}">
      <dsp:nvSpPr>
        <dsp:cNvPr id="0" name=""/>
        <dsp:cNvSpPr/>
      </dsp:nvSpPr>
      <dsp:spPr>
        <a:xfrm>
          <a:off x="8989873" y="2477814"/>
          <a:ext cx="839572" cy="839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178777" y="2477814"/>
        <a:ext cx="461764" cy="631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85B14-D6C3-44E6-9997-F55156B6552A}">
      <dsp:nvSpPr>
        <dsp:cNvPr id="0" name=""/>
        <dsp:cNvSpPr/>
      </dsp:nvSpPr>
      <dsp:spPr>
        <a:xfrm>
          <a:off x="0" y="422"/>
          <a:ext cx="9596034" cy="9885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5D778-4AF4-44FD-A700-2B0A2885A6BC}">
      <dsp:nvSpPr>
        <dsp:cNvPr id="0" name=""/>
        <dsp:cNvSpPr/>
      </dsp:nvSpPr>
      <dsp:spPr>
        <a:xfrm>
          <a:off x="299039" y="222848"/>
          <a:ext cx="543707" cy="543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02EA5-FE19-467B-BA34-1879814EC05C}">
      <dsp:nvSpPr>
        <dsp:cNvPr id="0" name=""/>
        <dsp:cNvSpPr/>
      </dsp:nvSpPr>
      <dsp:spPr>
        <a:xfrm>
          <a:off x="1141786" y="422"/>
          <a:ext cx="8454247" cy="98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23" tIns="104623" rIns="104623" bIns="1046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rgbClr val="FF0000"/>
              </a:solidFill>
            </a:rPr>
            <a:t>Nature:</a:t>
          </a:r>
          <a:r>
            <a:rPr lang="en-US" sz="2500" kern="1200">
              <a:solidFill>
                <a:srgbClr val="FF0000"/>
              </a:solidFill>
            </a:rPr>
            <a:t> </a:t>
          </a:r>
          <a:r>
            <a:rPr lang="en-US" sz="2500" i="1" kern="1200">
              <a:solidFill>
                <a:srgbClr val="FF0000"/>
              </a:solidFill>
            </a:rPr>
            <a:t>Worm spread via email as a love letter.</a:t>
          </a:r>
          <a:endParaRPr lang="en-US" sz="2500" kern="1200">
            <a:solidFill>
              <a:srgbClr val="FF0000"/>
            </a:solidFill>
          </a:endParaRPr>
        </a:p>
      </dsp:txBody>
      <dsp:txXfrm>
        <a:off x="1141786" y="422"/>
        <a:ext cx="8454247" cy="988559"/>
      </dsp:txXfrm>
    </dsp:sp>
    <dsp:sp modelId="{F10F50DB-3C22-473F-BB31-E68DC8697D1A}">
      <dsp:nvSpPr>
        <dsp:cNvPr id="0" name=""/>
        <dsp:cNvSpPr/>
      </dsp:nvSpPr>
      <dsp:spPr>
        <a:xfrm>
          <a:off x="0" y="1236121"/>
          <a:ext cx="9596034" cy="9885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9BF3F-C2DA-4765-BF12-1C2032FC91DA}">
      <dsp:nvSpPr>
        <dsp:cNvPr id="0" name=""/>
        <dsp:cNvSpPr/>
      </dsp:nvSpPr>
      <dsp:spPr>
        <a:xfrm>
          <a:off x="299039" y="1458547"/>
          <a:ext cx="543707" cy="543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587E0-9C59-4428-9811-965F31B8A518}">
      <dsp:nvSpPr>
        <dsp:cNvPr id="0" name=""/>
        <dsp:cNvSpPr/>
      </dsp:nvSpPr>
      <dsp:spPr>
        <a:xfrm>
          <a:off x="1141786" y="1236121"/>
          <a:ext cx="8454247" cy="98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23" tIns="104623" rIns="104623" bIns="1046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rgbClr val="FF0000"/>
              </a:solidFill>
            </a:rPr>
            <a:t>Impact: </a:t>
          </a:r>
          <a:r>
            <a:rPr lang="en-US" sz="2500" i="1" kern="1200">
              <a:solidFill>
                <a:srgbClr val="FF0000"/>
              </a:solidFill>
            </a:rPr>
            <a:t>Massive global infection, causing data loss and system disruptions.</a:t>
          </a:r>
          <a:endParaRPr lang="en-US" sz="2500" kern="1200">
            <a:solidFill>
              <a:srgbClr val="FF0000"/>
            </a:solidFill>
          </a:endParaRPr>
        </a:p>
      </dsp:txBody>
      <dsp:txXfrm>
        <a:off x="1141786" y="1236121"/>
        <a:ext cx="8454247" cy="988559"/>
      </dsp:txXfrm>
    </dsp:sp>
    <dsp:sp modelId="{4BF635C2-E030-48D3-A6AA-4C7901152C06}">
      <dsp:nvSpPr>
        <dsp:cNvPr id="0" name=""/>
        <dsp:cNvSpPr/>
      </dsp:nvSpPr>
      <dsp:spPr>
        <a:xfrm>
          <a:off x="0" y="2471821"/>
          <a:ext cx="9596034" cy="9885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08945-AAB7-4F46-BB4B-88E23DE415D5}">
      <dsp:nvSpPr>
        <dsp:cNvPr id="0" name=""/>
        <dsp:cNvSpPr/>
      </dsp:nvSpPr>
      <dsp:spPr>
        <a:xfrm>
          <a:off x="299039" y="2694246"/>
          <a:ext cx="543707" cy="543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46FAE-7AAC-4EC5-8F23-1F2D58B9A02A}">
      <dsp:nvSpPr>
        <dsp:cNvPr id="0" name=""/>
        <dsp:cNvSpPr/>
      </dsp:nvSpPr>
      <dsp:spPr>
        <a:xfrm>
          <a:off x="1141786" y="2471821"/>
          <a:ext cx="8454247" cy="98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23" tIns="104623" rIns="104623" bIns="1046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rgbClr val="FF0000"/>
              </a:solidFill>
            </a:rPr>
            <a:t>Significance:</a:t>
          </a:r>
          <a:r>
            <a:rPr lang="en-US" sz="2500" kern="1200">
              <a:solidFill>
                <a:srgbClr val="FF0000"/>
              </a:solidFill>
            </a:rPr>
            <a:t> </a:t>
          </a:r>
          <a:r>
            <a:rPr lang="en-US" sz="2500" i="1" kern="1200">
              <a:solidFill>
                <a:srgbClr val="FF0000"/>
              </a:solidFill>
            </a:rPr>
            <a:t>Exposed the vulnerability of users to social engineering attacks.</a:t>
          </a:r>
          <a:endParaRPr lang="en-US" sz="2500" kern="1200">
            <a:solidFill>
              <a:srgbClr val="FF0000"/>
            </a:solidFill>
          </a:endParaRPr>
        </a:p>
      </dsp:txBody>
      <dsp:txXfrm>
        <a:off x="1141786" y="2471821"/>
        <a:ext cx="8454247" cy="988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DDDAC-C3E9-4C15-ABAC-63C6DB819437}">
      <dsp:nvSpPr>
        <dsp:cNvPr id="0" name=""/>
        <dsp:cNvSpPr/>
      </dsp:nvSpPr>
      <dsp:spPr>
        <a:xfrm>
          <a:off x="1391229" y="872540"/>
          <a:ext cx="1114520" cy="1114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9F44B-4E31-4BF2-B146-73FDAF039121}">
      <dsp:nvSpPr>
        <dsp:cNvPr id="0" name=""/>
        <dsp:cNvSpPr/>
      </dsp:nvSpPr>
      <dsp:spPr>
        <a:xfrm>
          <a:off x="710133" y="2398422"/>
          <a:ext cx="247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/>
            <a:t>Use reliable antivirus software.</a:t>
          </a:r>
        </a:p>
      </dsp:txBody>
      <dsp:txXfrm>
        <a:off x="710133" y="2398422"/>
        <a:ext cx="2476711" cy="720000"/>
      </dsp:txXfrm>
    </dsp:sp>
    <dsp:sp modelId="{B6E1039B-6BF6-45EA-B748-1814376EB58A}">
      <dsp:nvSpPr>
        <dsp:cNvPr id="0" name=""/>
        <dsp:cNvSpPr/>
      </dsp:nvSpPr>
      <dsp:spPr>
        <a:xfrm>
          <a:off x="4301365" y="872540"/>
          <a:ext cx="1114520" cy="1114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4EBD4-9136-4B23-B7E1-0DB07974740C}">
      <dsp:nvSpPr>
        <dsp:cNvPr id="0" name=""/>
        <dsp:cNvSpPr/>
      </dsp:nvSpPr>
      <dsp:spPr>
        <a:xfrm>
          <a:off x="3620269" y="2398422"/>
          <a:ext cx="247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/>
            <a:t>Be cautious online.</a:t>
          </a:r>
        </a:p>
      </dsp:txBody>
      <dsp:txXfrm>
        <a:off x="3620269" y="2398422"/>
        <a:ext cx="2476711" cy="720000"/>
      </dsp:txXfrm>
    </dsp:sp>
    <dsp:sp modelId="{C98334E9-4E91-43FE-A7D2-67CF6A39B189}">
      <dsp:nvSpPr>
        <dsp:cNvPr id="0" name=""/>
        <dsp:cNvSpPr/>
      </dsp:nvSpPr>
      <dsp:spPr>
        <a:xfrm>
          <a:off x="7211502" y="872540"/>
          <a:ext cx="1114520" cy="1114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72251-0FA1-497F-9FED-47D2C387BFCB}">
      <dsp:nvSpPr>
        <dsp:cNvPr id="0" name=""/>
        <dsp:cNvSpPr/>
      </dsp:nvSpPr>
      <dsp:spPr>
        <a:xfrm>
          <a:off x="6530406" y="2398422"/>
          <a:ext cx="247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/>
            <a:t>Enable firewall protections.</a:t>
          </a:r>
        </a:p>
      </dsp:txBody>
      <dsp:txXfrm>
        <a:off x="6530406" y="2398422"/>
        <a:ext cx="2476711" cy="720000"/>
      </dsp:txXfrm>
    </dsp:sp>
    <dsp:sp modelId="{7792DEF7-A29F-4BEC-9EF3-AE42CA159972}">
      <dsp:nvSpPr>
        <dsp:cNvPr id="0" name=""/>
        <dsp:cNvSpPr/>
      </dsp:nvSpPr>
      <dsp:spPr>
        <a:xfrm>
          <a:off x="10121638" y="872540"/>
          <a:ext cx="1114520" cy="1114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C0895-7A6D-4ED2-BCDB-8FE14E9F110A}">
      <dsp:nvSpPr>
        <dsp:cNvPr id="0" name=""/>
        <dsp:cNvSpPr/>
      </dsp:nvSpPr>
      <dsp:spPr>
        <a:xfrm>
          <a:off x="9440542" y="2398422"/>
          <a:ext cx="247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/>
            <a:t>Secure passwords.</a:t>
          </a:r>
        </a:p>
      </dsp:txBody>
      <dsp:txXfrm>
        <a:off x="9440542" y="2398422"/>
        <a:ext cx="2476711" cy="720000"/>
      </dsp:txXfrm>
    </dsp:sp>
    <dsp:sp modelId="{8496B7BA-1C10-46F6-AEC6-AADECA556D0B}">
      <dsp:nvSpPr>
        <dsp:cNvPr id="0" name=""/>
        <dsp:cNvSpPr/>
      </dsp:nvSpPr>
      <dsp:spPr>
        <a:xfrm>
          <a:off x="5756433" y="3737600"/>
          <a:ext cx="1114520" cy="1114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C0648-3999-422A-B93E-1F3AB08B8C71}">
      <dsp:nvSpPr>
        <dsp:cNvPr id="0" name=""/>
        <dsp:cNvSpPr/>
      </dsp:nvSpPr>
      <dsp:spPr>
        <a:xfrm>
          <a:off x="5075338" y="5263482"/>
          <a:ext cx="247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/>
            <a:t>Always use official app stores or websites for download purpose.</a:t>
          </a:r>
        </a:p>
      </dsp:txBody>
      <dsp:txXfrm>
        <a:off x="5075338" y="5263482"/>
        <a:ext cx="2476711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5B3F6-A704-4B12-AECE-AF6C887D38A4}">
      <dsp:nvSpPr>
        <dsp:cNvPr id="0" name=""/>
        <dsp:cNvSpPr/>
      </dsp:nvSpPr>
      <dsp:spPr>
        <a:xfrm>
          <a:off x="0" y="60694"/>
          <a:ext cx="433840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Norton Antivirus</a:t>
          </a:r>
        </a:p>
      </dsp:txBody>
      <dsp:txXfrm>
        <a:off x="36296" y="96990"/>
        <a:ext cx="4265817" cy="670943"/>
      </dsp:txXfrm>
    </dsp:sp>
    <dsp:sp modelId="{F395C982-DA76-49AA-A61B-0221813D7E84}">
      <dsp:nvSpPr>
        <dsp:cNvPr id="0" name=""/>
        <dsp:cNvSpPr/>
      </dsp:nvSpPr>
      <dsp:spPr>
        <a:xfrm>
          <a:off x="0" y="893509"/>
          <a:ext cx="433840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McAfee Antivirus</a:t>
          </a:r>
        </a:p>
      </dsp:txBody>
      <dsp:txXfrm>
        <a:off x="36296" y="929805"/>
        <a:ext cx="4265817" cy="670943"/>
      </dsp:txXfrm>
    </dsp:sp>
    <dsp:sp modelId="{4627EA11-9112-4BCC-82E1-B86B7EA2A3EB}">
      <dsp:nvSpPr>
        <dsp:cNvPr id="0" name=""/>
        <dsp:cNvSpPr/>
      </dsp:nvSpPr>
      <dsp:spPr>
        <a:xfrm>
          <a:off x="0" y="1726325"/>
          <a:ext cx="433840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Kaspersky antivirus</a:t>
          </a:r>
        </a:p>
      </dsp:txBody>
      <dsp:txXfrm>
        <a:off x="36296" y="1762621"/>
        <a:ext cx="4265817" cy="670943"/>
      </dsp:txXfrm>
    </dsp:sp>
    <dsp:sp modelId="{BB80B29E-E758-42A2-8FEC-C91397EBBC9B}">
      <dsp:nvSpPr>
        <dsp:cNvPr id="0" name=""/>
        <dsp:cNvSpPr/>
      </dsp:nvSpPr>
      <dsp:spPr>
        <a:xfrm>
          <a:off x="0" y="2559140"/>
          <a:ext cx="433840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Bitdefender antivirus</a:t>
          </a:r>
        </a:p>
      </dsp:txBody>
      <dsp:txXfrm>
        <a:off x="36296" y="2595436"/>
        <a:ext cx="4265817" cy="670943"/>
      </dsp:txXfrm>
    </dsp:sp>
    <dsp:sp modelId="{C9340263-DD3D-44A4-AA0A-B86FB46AFB1B}">
      <dsp:nvSpPr>
        <dsp:cNvPr id="0" name=""/>
        <dsp:cNvSpPr/>
      </dsp:nvSpPr>
      <dsp:spPr>
        <a:xfrm>
          <a:off x="0" y="3391955"/>
          <a:ext cx="433840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Avast antivirus</a:t>
          </a:r>
        </a:p>
      </dsp:txBody>
      <dsp:txXfrm>
        <a:off x="36296" y="3428251"/>
        <a:ext cx="4265817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3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9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5259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1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9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0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6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0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1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5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9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2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8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2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90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4" Type="http://schemas.openxmlformats.org/officeDocument/2006/relationships/hyperlink" Target="https://www.thomaello.com.br/studio/sistema-imunologico-digital-pesquisado-em-rio-preto-promete-defesa-permanente-contra-virus/" TargetMode="Externa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 /><Relationship Id="rId7" Type="http://schemas.microsoft.com/office/2007/relationships/diagramDrawing" Target="../diagrams/drawing4.xml" /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7.xml" /><Relationship Id="rId6" Type="http://schemas.openxmlformats.org/officeDocument/2006/relationships/diagramColors" Target="../diagrams/colors4.xml" /><Relationship Id="rId5" Type="http://schemas.openxmlformats.org/officeDocument/2006/relationships/diagramQuickStyle" Target="../diagrams/quickStyle4.xml" /><Relationship Id="rId4" Type="http://schemas.openxmlformats.org/officeDocument/2006/relationships/diagramLayout" Target="../diagrams/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 /><Relationship Id="rId3" Type="http://schemas.openxmlformats.org/officeDocument/2006/relationships/image" Target="../media/image40.jpeg" /><Relationship Id="rId7" Type="http://schemas.openxmlformats.org/officeDocument/2006/relationships/diagramLayout" Target="../diagrams/layout5.xml" /><Relationship Id="rId2" Type="http://schemas.openxmlformats.org/officeDocument/2006/relationships/image" Target="../media/image39.jpeg" /><Relationship Id="rId1" Type="http://schemas.openxmlformats.org/officeDocument/2006/relationships/slideLayout" Target="../slideLayouts/slideLayout7.xml" /><Relationship Id="rId6" Type="http://schemas.openxmlformats.org/officeDocument/2006/relationships/diagramData" Target="../diagrams/data5.xml" /><Relationship Id="rId5" Type="http://schemas.openxmlformats.org/officeDocument/2006/relationships/hyperlink" Target="https://creativecommons.org/licenses/by/3.0/" TargetMode="External" /><Relationship Id="rId10" Type="http://schemas.microsoft.com/office/2007/relationships/diagramDrawing" Target="../diagrams/drawing5.xml" /><Relationship Id="rId4" Type="http://schemas.openxmlformats.org/officeDocument/2006/relationships/hyperlink" Target="https://paskarpelangi.blogspot.com/2012/03/7-antivirus-terbaik-menurut-paskar.html" TargetMode="External" /><Relationship Id="rId9" Type="http://schemas.openxmlformats.org/officeDocument/2006/relationships/diagramColors" Target="../diagrams/colors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hyperlink" Target="https://www.tantilink.net/2017/01/guida-come-eliminare-adware-e.html" TargetMode="Externa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7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 /><Relationship Id="rId7" Type="http://schemas.microsoft.com/office/2007/relationships/diagramDrawing" Target="../diagrams/drawing2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diagramColors" Target="../diagrams/colors2.xml" /><Relationship Id="rId5" Type="http://schemas.openxmlformats.org/officeDocument/2006/relationships/diagramQuickStyle" Target="../diagrams/quickStyle2.xml" /><Relationship Id="rId4" Type="http://schemas.openxmlformats.org/officeDocument/2006/relationships/diagramLayout" Target="../diagrams/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Relationship Id="rId5" Type="http://schemas.openxmlformats.org/officeDocument/2006/relationships/hyperlink" Target="https://creativecommons.org/licenses/by-nc-nd/3.0/" TargetMode="External" /><Relationship Id="rId4" Type="http://schemas.openxmlformats.org/officeDocument/2006/relationships/hyperlink" Target="https://presurfer.blogspot.com/2010/07/8-most-dangerous-computer-viruses-in.html" TargetMode="Externa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 /><Relationship Id="rId7" Type="http://schemas.microsoft.com/office/2007/relationships/diagramDrawing" Target="../diagrams/drawing3.xml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Relationship Id="rId6" Type="http://schemas.openxmlformats.org/officeDocument/2006/relationships/diagramColors" Target="../diagrams/colors3.xml" /><Relationship Id="rId5" Type="http://schemas.openxmlformats.org/officeDocument/2006/relationships/diagramQuickStyle" Target="../diagrams/quickStyle3.xml" /><Relationship Id="rId4" Type="http://schemas.openxmlformats.org/officeDocument/2006/relationships/diagramLayout" Target="../diagrams/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930" y="8292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Font typeface="Wingdings"/>
              <a:buChar char="v"/>
            </a:pPr>
            <a:r>
              <a:rPr lang="en-US" sz="4200" b="1">
                <a:solidFill>
                  <a:schemeClr val="tx1"/>
                </a:solidFill>
              </a:rPr>
              <a:t>Computer virus: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120" y="1015041"/>
            <a:ext cx="6561999" cy="483496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2400" b="1" i="1">
                <a:solidFill>
                  <a:schemeClr val="tx1"/>
                </a:solidFill>
              </a:rPr>
              <a:t>  Contents: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Clr>
                <a:srgbClr val="8AD0D6"/>
              </a:buClr>
              <a:buFont typeface="Wingdings" charset="2"/>
              <a:buChar char="Ø"/>
            </a:pPr>
            <a:r>
              <a:rPr lang="en-US" sz="2400">
                <a:solidFill>
                  <a:schemeClr val="tx1"/>
                </a:solidFill>
              </a:rPr>
              <a:t>What is computer virus</a:t>
            </a:r>
          </a:p>
          <a:p>
            <a:pPr marL="342900" indent="-342900">
              <a:lnSpc>
                <a:spcPct val="90000"/>
              </a:lnSpc>
              <a:buFont typeface="Wingdings" charset="2"/>
              <a:buChar char="Ø"/>
            </a:pPr>
            <a:r>
              <a:rPr lang="en-US" sz="2400">
                <a:solidFill>
                  <a:schemeClr val="tx1"/>
                </a:solidFill>
              </a:rPr>
              <a:t>History of computer virus</a:t>
            </a:r>
          </a:p>
          <a:p>
            <a:pPr marL="342900" indent="-342900">
              <a:lnSpc>
                <a:spcPct val="90000"/>
              </a:lnSpc>
              <a:buClr>
                <a:srgbClr val="8AD0D6"/>
              </a:buClr>
              <a:buFont typeface="Wingdings" charset="2"/>
              <a:buChar char="Ø"/>
            </a:pPr>
            <a:r>
              <a:rPr lang="en-US" sz="2400">
                <a:solidFill>
                  <a:schemeClr val="tx1"/>
                </a:solidFill>
              </a:rPr>
              <a:t>What can viruses do</a:t>
            </a:r>
          </a:p>
          <a:p>
            <a:pPr marL="342900" indent="-342900">
              <a:lnSpc>
                <a:spcPct val="90000"/>
              </a:lnSpc>
              <a:buFont typeface="Wingdings" charset="2"/>
              <a:buChar char="Ø"/>
            </a:pPr>
            <a:r>
              <a:rPr lang="en-US" sz="2400">
                <a:solidFill>
                  <a:schemeClr val="tx1"/>
                </a:solidFill>
              </a:rPr>
              <a:t>How viruses spread</a:t>
            </a:r>
          </a:p>
          <a:p>
            <a:pPr marL="342900" indent="-342900">
              <a:lnSpc>
                <a:spcPct val="90000"/>
              </a:lnSpc>
              <a:buFont typeface="Wingdings" charset="2"/>
              <a:buChar char="Ø"/>
            </a:pPr>
            <a:r>
              <a:rPr lang="en-US" sz="2400">
                <a:solidFill>
                  <a:schemeClr val="tx1"/>
                </a:solidFill>
              </a:rPr>
              <a:t>Types of computer viruses</a:t>
            </a:r>
          </a:p>
          <a:p>
            <a:pPr marL="342900" indent="-342900">
              <a:lnSpc>
                <a:spcPct val="90000"/>
              </a:lnSpc>
              <a:buClr>
                <a:srgbClr val="8AD0D6"/>
              </a:buClr>
              <a:buFont typeface="Wingdings" charset="2"/>
              <a:buChar char="Ø"/>
            </a:pPr>
            <a:r>
              <a:rPr lang="en-US" sz="2400">
                <a:solidFill>
                  <a:schemeClr val="tx1"/>
                </a:solidFill>
              </a:rPr>
              <a:t>Explanation of worms trojans and logical bombs</a:t>
            </a:r>
          </a:p>
          <a:p>
            <a:pPr marL="342900" indent="-342900">
              <a:lnSpc>
                <a:spcPct val="90000"/>
              </a:lnSpc>
              <a:buFont typeface="Wingdings" charset="2"/>
              <a:buChar char="Ø"/>
            </a:pPr>
            <a:r>
              <a:rPr lang="en-US" sz="2400">
                <a:solidFill>
                  <a:schemeClr val="tx1"/>
                </a:solidFill>
              </a:rPr>
              <a:t>Case studies of popular viruses like Melissa ,I LOVE YOU, Stuxnet</a:t>
            </a:r>
          </a:p>
          <a:p>
            <a:pPr marL="342900" indent="-342900">
              <a:lnSpc>
                <a:spcPct val="90000"/>
              </a:lnSpc>
              <a:buFont typeface="Wingdings" charset="2"/>
              <a:buChar char="Ø"/>
            </a:pPr>
            <a:r>
              <a:rPr lang="en-US" sz="2400">
                <a:solidFill>
                  <a:schemeClr val="tx1"/>
                </a:solidFill>
              </a:rPr>
              <a:t>Signs of virus infection</a:t>
            </a:r>
          </a:p>
          <a:p>
            <a:pPr marL="342900" indent="-342900">
              <a:lnSpc>
                <a:spcPct val="90000"/>
              </a:lnSpc>
              <a:buFont typeface="Wingdings" charset="2"/>
              <a:buChar char="Ø"/>
            </a:pPr>
            <a:r>
              <a:rPr lang="en-US" sz="2400">
                <a:solidFill>
                  <a:schemeClr val="tx1"/>
                </a:solidFill>
              </a:rPr>
              <a:t>Antivirus software</a:t>
            </a:r>
          </a:p>
          <a:p>
            <a:pPr marL="342900" indent="-342900">
              <a:lnSpc>
                <a:spcPct val="90000"/>
              </a:lnSpc>
              <a:buFont typeface="Wingdings" charset="2"/>
              <a:buChar char="Ø"/>
            </a:pPr>
            <a:r>
              <a:rPr lang="en-US" sz="2400">
                <a:solidFill>
                  <a:schemeClr val="tx1"/>
                </a:solidFill>
              </a:rPr>
              <a:t>Prevention tips</a:t>
            </a:r>
          </a:p>
          <a:p>
            <a:pPr marL="457200" indent="-457200">
              <a:lnSpc>
                <a:spcPct val="90000"/>
              </a:lnSpc>
              <a:buFont typeface="Wingdings" charset="2"/>
              <a:buChar char="Ø"/>
            </a:pP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charset="2"/>
              <a:buChar char="Ø"/>
            </a:pPr>
            <a:endParaRPr lang="en-US" sz="280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342900" indent="-342900">
              <a:lnSpc>
                <a:spcPct val="90000"/>
              </a:lnSpc>
              <a:buFont typeface="Wingdings" charset="2"/>
              <a:buChar char="Ø"/>
            </a:pPr>
            <a:endParaRPr lang="en-US" sz="1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 descr="A computer with blue bacteria floating on it&#10;&#10;Description automatically generated">
            <a:extLst>
              <a:ext uri="{FF2B5EF4-FFF2-40B4-BE49-F238E27FC236}">
                <a16:creationId xmlns:a16="http://schemas.microsoft.com/office/drawing/2014/main" id="{2FE48144-8496-5277-8831-283BE6315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981" r="22981"/>
          <a:stretch/>
        </p:blipFill>
        <p:spPr>
          <a:xfrm>
            <a:off x="6840987" y="1"/>
            <a:ext cx="5351433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30620-C30E-9E22-EBFF-C523FE0D273B}"/>
              </a:ext>
            </a:extLst>
          </p:cNvPr>
          <p:cNvSpPr txBox="1"/>
          <p:nvPr/>
        </p:nvSpPr>
        <p:spPr>
          <a:xfrm>
            <a:off x="7229475" y="6858000"/>
            <a:ext cx="4962525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978CC0-ED08-463F-DE8B-8D56595B5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3267E-69C4-0E08-4782-49519927A41D}"/>
              </a:ext>
            </a:extLst>
          </p:cNvPr>
          <p:cNvSpPr txBox="1"/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200" u="sng">
                <a:solidFill>
                  <a:srgbClr val="EBEBEB"/>
                </a:solidFill>
                <a:latin typeface="+mj-lt"/>
                <a:ea typeface="+mj-ea"/>
                <a:cs typeface="+mj-cs"/>
              </a:rPr>
              <a:t>3. Stuxnet</a:t>
            </a:r>
            <a:r>
              <a:rPr lang="en-US" sz="4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(2010):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3B4F5-730F-F6DD-C010-2FFF6BC25F18}"/>
              </a:ext>
            </a:extLst>
          </p:cNvPr>
          <p:cNvSpPr txBox="1"/>
          <p:nvPr/>
        </p:nvSpPr>
        <p:spPr>
          <a:xfrm>
            <a:off x="132320" y="1895960"/>
            <a:ext cx="6743544" cy="47282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Nature: </a:t>
            </a:r>
            <a:r>
              <a:rPr lang="en-US" sz="24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Complex worm targeting industrial systems, particularly Iran's nuclear facilities.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Impact:</a:t>
            </a:r>
            <a:r>
              <a:rPr lang="en-US" sz="2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4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Successfully sabotaged centrifuges, delaying Iran's nuclear program.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Noteworthy:</a:t>
            </a:r>
            <a:r>
              <a:rPr lang="en-US" sz="2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 known malware designed for cyber-physical attacks, bridging digital and physical realms.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9" name="Picture 58" descr="Oil refinery against blue sky">
            <a:extLst>
              <a:ext uri="{FF2B5EF4-FFF2-40B4-BE49-F238E27FC236}">
                <a16:creationId xmlns:a16="http://schemas.microsoft.com/office/drawing/2014/main" id="{6830E496-B489-86FD-E2F9-18DD4F28C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46" r="25245"/>
          <a:stretch/>
        </p:blipFill>
        <p:spPr>
          <a:xfrm>
            <a:off x="6906294" y="1"/>
            <a:ext cx="5286126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E7820-F4D4-69DA-3E5C-BC258B8ED1D6}"/>
              </a:ext>
            </a:extLst>
          </p:cNvPr>
          <p:cNvSpPr txBox="1"/>
          <p:nvPr/>
        </p:nvSpPr>
        <p:spPr>
          <a:xfrm>
            <a:off x="1854678" y="1581509"/>
            <a:ext cx="7619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131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752629-6940-0909-92D3-8A4F0FDC8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phere of mesh and nodes">
            <a:extLst>
              <a:ext uri="{FF2B5EF4-FFF2-40B4-BE49-F238E27FC236}">
                <a16:creationId xmlns:a16="http://schemas.microsoft.com/office/drawing/2014/main" id="{14A2393F-4FC2-5378-63BE-512829A7C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6" b="23434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D91A36-1C25-BA64-9EB2-1EA6546EC156}"/>
              </a:ext>
            </a:extLst>
          </p:cNvPr>
          <p:cNvSpPr txBox="1"/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 defTabSz="457200">
              <a:spcBef>
                <a:spcPct val="0"/>
              </a:spcBef>
              <a:spcAft>
                <a:spcPts val="600"/>
              </a:spcAft>
              <a:buFont typeface="Wingdings"/>
              <a:buChar char="v"/>
            </a:pPr>
            <a:r>
              <a:rPr lang="en-US" sz="42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Signs of virus infection: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E702E-A1E6-3D2F-1592-DDC55CF2D85F}"/>
              </a:ext>
            </a:extLst>
          </p:cNvPr>
          <p:cNvSpPr txBox="1"/>
          <p:nvPr/>
        </p:nvSpPr>
        <p:spPr>
          <a:xfrm>
            <a:off x="767515" y="2052918"/>
            <a:ext cx="8946541" cy="41954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b="1" i="1">
                <a:latin typeface="+mj-lt"/>
                <a:ea typeface="+mj-ea"/>
                <a:cs typeface="+mj-cs"/>
              </a:rPr>
              <a:t>Unexplained slows downs in computer .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b="1" i="1">
                <a:latin typeface="+mj-lt"/>
                <a:ea typeface="+mj-ea"/>
                <a:cs typeface="+mj-cs"/>
              </a:rPr>
              <a:t>System crashes or freezes more than usual.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b="1" i="1">
                <a:latin typeface="+mj-lt"/>
                <a:ea typeface="+mj-ea"/>
                <a:cs typeface="+mj-cs"/>
              </a:rPr>
              <a:t>Unexpected pop-ups or advertisements.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b="1" i="1">
                <a:latin typeface="+mj-lt"/>
                <a:ea typeface="+mj-ea"/>
                <a:cs typeface="+mj-cs"/>
              </a:rPr>
              <a:t>Chages in homepage or search engine.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b="1" i="1">
                <a:latin typeface="+mj-lt"/>
                <a:ea typeface="+mj-ea"/>
                <a:cs typeface="+mj-cs"/>
              </a:rPr>
              <a:t>Missing files or icons.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b="1" i="1">
                <a:latin typeface="+mj-lt"/>
                <a:ea typeface="+mj-ea"/>
                <a:cs typeface="+mj-cs"/>
              </a:rPr>
              <a:t>Unusual network activity.</a:t>
            </a:r>
          </a:p>
        </p:txBody>
      </p:sp>
    </p:spTree>
    <p:extLst>
      <p:ext uri="{BB962C8B-B14F-4D97-AF65-F5344CB8AC3E}">
        <p14:creationId xmlns:p14="http://schemas.microsoft.com/office/powerpoint/2010/main" val="2602958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2322B8-CA36-0580-44F1-1E5754EF5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Hand spraying sanitiser">
            <a:extLst>
              <a:ext uri="{FF2B5EF4-FFF2-40B4-BE49-F238E27FC236}">
                <a16:creationId xmlns:a16="http://schemas.microsoft.com/office/drawing/2014/main" id="{CB48DA9C-CB76-F2E4-2671-1592C89A3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105" r="-2" b="621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F6289A-ADD4-4FA7-CE9C-5C21AE458538}"/>
              </a:ext>
            </a:extLst>
          </p:cNvPr>
          <p:cNvSpPr txBox="1"/>
          <p:nvPr/>
        </p:nvSpPr>
        <p:spPr>
          <a:xfrm>
            <a:off x="3112925" y="52345"/>
            <a:ext cx="9404723" cy="14005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 defTabSz="457200">
              <a:spcBef>
                <a:spcPct val="0"/>
              </a:spcBef>
              <a:spcAft>
                <a:spcPts val="600"/>
              </a:spcAft>
              <a:buFont typeface="Wingdings"/>
              <a:buChar char="v"/>
            </a:pPr>
            <a:r>
              <a:rPr lang="en-US" sz="42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Prevention tips:</a:t>
            </a:r>
            <a:endParaRPr lang="en-US" b="1">
              <a:solidFill>
                <a:schemeClr val="tx2"/>
              </a:solidFill>
              <a:ea typeface="+mj-ea"/>
              <a:cs typeface="+mj-cs"/>
            </a:endParaRPr>
          </a:p>
        </p:txBody>
      </p:sp>
      <p:graphicFrame>
        <p:nvGraphicFramePr>
          <p:cNvPr id="50" name="TextBox 47">
            <a:extLst>
              <a:ext uri="{FF2B5EF4-FFF2-40B4-BE49-F238E27FC236}">
                <a16:creationId xmlns:a16="http://schemas.microsoft.com/office/drawing/2014/main" id="{2ABCD996-3FDE-6033-E7BF-572253DB4B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519775"/>
              </p:ext>
            </p:extLst>
          </p:nvPr>
        </p:nvGraphicFramePr>
        <p:xfrm>
          <a:off x="-653162" y="696816"/>
          <a:ext cx="12627388" cy="6856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2717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3A8367-99DD-D419-358D-CA62CF161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6E2AC-B3F6-B145-920F-EC58CBFD779E}"/>
              </a:ext>
            </a:extLst>
          </p:cNvPr>
          <p:cNvSpPr txBox="1"/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 defTabSz="457200">
              <a:spcBef>
                <a:spcPct val="0"/>
              </a:spcBef>
              <a:spcAft>
                <a:spcPts val="600"/>
              </a:spcAft>
              <a:buFont typeface="Wingdings"/>
              <a:buChar char="v"/>
            </a:pPr>
            <a:r>
              <a:rPr lang="en-US" sz="4200" b="1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antivirus software?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FD47F-C625-9FB1-EBA3-402F83B710DA}"/>
              </a:ext>
            </a:extLst>
          </p:cNvPr>
          <p:cNvSpPr txBox="1"/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i="1">
                <a:latin typeface="+mj-lt"/>
                <a:ea typeface="+mj-ea"/>
                <a:cs typeface="+mj-cs"/>
              </a:rPr>
              <a:t>Antivirus is a software that protects your computer from malicious software by detecting, preventing and removing viruses, malware, and other threats . It acts as a security guard, regularly scanning your system for potential risks and ensuring a safer computing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561830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10000" b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1D53D0-1023-904A-E4B1-4272A5D6F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E6431-20C6-5C1E-5D58-C2BF97C193CC}"/>
              </a:ext>
            </a:extLst>
          </p:cNvPr>
          <p:cNvSpPr txBox="1"/>
          <p:nvPr/>
        </p:nvSpPr>
        <p:spPr>
          <a:xfrm>
            <a:off x="648930" y="629266"/>
            <a:ext cx="9252154" cy="12239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 defTabSz="457200">
              <a:spcBef>
                <a:spcPct val="0"/>
              </a:spcBef>
              <a:spcAft>
                <a:spcPts val="600"/>
              </a:spcAft>
              <a:buFont typeface="Wingdings"/>
              <a:buChar char="v"/>
            </a:pPr>
            <a:r>
              <a:rPr lang="en-US" sz="4000" b="1">
                <a:solidFill>
                  <a:schemeClr val="tx2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Some popular antivirus software :</a:t>
            </a:r>
            <a:endParaRPr lang="en-US" sz="4000">
              <a:solidFill>
                <a:schemeClr val="tx2"/>
              </a:solidFill>
              <a:highlight>
                <a:srgbClr val="FF0000"/>
              </a:highlight>
              <a:ea typeface="+mj-ea"/>
              <a:cs typeface="+mj-cs"/>
            </a:endParaRPr>
          </a:p>
        </p:txBody>
      </p:sp>
      <p:pic>
        <p:nvPicPr>
          <p:cNvPr id="6" name="Picture 5" descr="A group of logos of different brands&#10;&#10;Description automatically generated">
            <a:extLst>
              <a:ext uri="{FF2B5EF4-FFF2-40B4-BE49-F238E27FC236}">
                <a16:creationId xmlns:a16="http://schemas.microsoft.com/office/drawing/2014/main" id="{ED73A9D8-6A7B-40D0-018F-B94C6B11E6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595" r="9595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B596AD-C996-E37A-23DB-DF7AB6979E85}"/>
              </a:ext>
            </a:extLst>
          </p:cNvPr>
          <p:cNvSpPr txBox="1"/>
          <p:nvPr/>
        </p:nvSpPr>
        <p:spPr>
          <a:xfrm>
            <a:off x="6091238" y="6248400"/>
            <a:ext cx="5453062" cy="317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>
                <a:hlinkClick r:id="rId4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5"/>
              </a:rPr>
              <a:t>CC BY</a:t>
            </a:r>
            <a:r>
              <a:rPr lang="en-US"/>
              <a:t>.</a:t>
            </a:r>
          </a:p>
        </p:txBody>
      </p:sp>
      <p:graphicFrame>
        <p:nvGraphicFramePr>
          <p:cNvPr id="72" name="TextBox 2">
            <a:extLst>
              <a:ext uri="{FF2B5EF4-FFF2-40B4-BE49-F238E27FC236}">
                <a16:creationId xmlns:a16="http://schemas.microsoft.com/office/drawing/2014/main" id="{B67D6ADB-5264-6644-BC6E-A5E20E331BE7}"/>
              </a:ext>
            </a:extLst>
          </p:cNvPr>
          <p:cNvGraphicFramePr/>
          <p:nvPr/>
        </p:nvGraphicFramePr>
        <p:xfrm>
          <a:off x="1103311" y="2052214"/>
          <a:ext cx="4338409" cy="41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98568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08FC12-12F2-936A-EC0B-94B771ACE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57599D-A481-E716-D6DC-315E3387E3E0}"/>
              </a:ext>
            </a:extLst>
          </p:cNvPr>
          <p:cNvSpPr txBox="1"/>
          <p:nvPr/>
        </p:nvSpPr>
        <p:spPr>
          <a:xfrm>
            <a:off x="1854678" y="1581509"/>
            <a:ext cx="7619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B70DC-2051-3364-213D-F0872CD953E6}"/>
              </a:ext>
            </a:extLst>
          </p:cNvPr>
          <p:cNvSpPr txBox="1"/>
          <p:nvPr/>
        </p:nvSpPr>
        <p:spPr>
          <a:xfrm>
            <a:off x="2337661" y="2647627"/>
            <a:ext cx="84465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b="1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447184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214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F3E5A-DE7A-BF2E-0862-84AE2CE2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0" y="487199"/>
            <a:ext cx="5548442" cy="16223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>
              <a:lnSpc>
                <a:spcPct val="90000"/>
              </a:lnSpc>
              <a:buFont typeface="Wingdings"/>
              <a:buChar char="v"/>
            </a:pPr>
            <a:r>
              <a:rPr lang="en-US" sz="4000" b="1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computer virus?</a:t>
            </a:r>
            <a:br>
              <a:rPr lang="en-US" sz="4000" b="1" i="0" kern="1200"/>
            </a:br>
            <a:endParaRPr lang="en-US" sz="4000" b="1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 descr="A computer with cartoon characters behind it&#10;&#10;Description automatically generated">
            <a:extLst>
              <a:ext uri="{FF2B5EF4-FFF2-40B4-BE49-F238E27FC236}">
                <a16:creationId xmlns:a16="http://schemas.microsoft.com/office/drawing/2014/main" id="{B53575A6-5674-D8E5-4DE9-014847E8B1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5745" r="5745"/>
          <a:stretch/>
        </p:blipFill>
        <p:spPr>
          <a:xfrm>
            <a:off x="6093992" y="1273919"/>
            <a:ext cx="5449889" cy="4310159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625F8-4AF4-959D-8954-E8AB157F0F7F}"/>
              </a:ext>
            </a:extLst>
          </p:cNvPr>
          <p:cNvSpPr txBox="1"/>
          <p:nvPr/>
        </p:nvSpPr>
        <p:spPr>
          <a:xfrm>
            <a:off x="481033" y="1960536"/>
            <a:ext cx="4114848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i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 computer virus is a computer program that can copy itself and infect a computer without the permission or knowledge of the user.</a:t>
            </a:r>
          </a:p>
        </p:txBody>
      </p:sp>
    </p:spTree>
    <p:extLst>
      <p:ext uri="{BB962C8B-B14F-4D97-AF65-F5344CB8AC3E}">
        <p14:creationId xmlns:p14="http://schemas.microsoft.com/office/powerpoint/2010/main" val="321625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75631-7704-5BA2-5F47-10CD013ECEA9}"/>
              </a:ext>
            </a:extLst>
          </p:cNvPr>
          <p:cNvSpPr txBox="1"/>
          <p:nvPr/>
        </p:nvSpPr>
        <p:spPr>
          <a:xfrm>
            <a:off x="-55560" y="629266"/>
            <a:ext cx="7338378" cy="16223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 defTabSz="457200">
              <a:spcBef>
                <a:spcPct val="0"/>
              </a:spcBef>
              <a:spcAft>
                <a:spcPts val="600"/>
              </a:spcAft>
              <a:buFont typeface="Wingdings"/>
              <a:buChar char="v"/>
            </a:pPr>
            <a:r>
              <a:rPr lang="en-US" sz="4000" b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History of computer virus: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CE453-627E-379E-CDDD-67F81DBD4010}"/>
              </a:ext>
            </a:extLst>
          </p:cNvPr>
          <p:cNvSpPr txBox="1"/>
          <p:nvPr/>
        </p:nvSpPr>
        <p:spPr>
          <a:xfrm>
            <a:off x="275119" y="2064588"/>
            <a:ext cx="7079585" cy="46049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first known computer virus was "creeper" virus. It was created by Bob Thomas in 1971.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 1983 ,the term "computer virus" was coined by American computer scientist Fred Cohen .The 1980s saw an increase in virus development ,with viruses like Brain and stoned infecting MS-DOS based systems.</a:t>
            </a:r>
          </a:p>
        </p:txBody>
      </p:sp>
      <p:pic>
        <p:nvPicPr>
          <p:cNvPr id="7" name="Picture 6" descr="Padlock on computer motherboard">
            <a:extLst>
              <a:ext uri="{FF2B5EF4-FFF2-40B4-BE49-F238E27FC236}">
                <a16:creationId xmlns:a16="http://schemas.microsoft.com/office/drawing/2014/main" id="{3C7B3C93-1438-9859-48C7-6EF9D2BBD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92" r="39903" b="3"/>
          <a:stretch/>
        </p:blipFill>
        <p:spPr>
          <a:xfrm>
            <a:off x="7416080" y="1"/>
            <a:ext cx="4776340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6982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57AFE6-369C-AC20-17EB-32B34E89CED9}"/>
              </a:ext>
            </a:extLst>
          </p:cNvPr>
          <p:cNvSpPr txBox="1"/>
          <p:nvPr/>
        </p:nvSpPr>
        <p:spPr>
          <a:xfrm>
            <a:off x="648930" y="629266"/>
            <a:ext cx="5616217" cy="16223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571500" indent="-571500" defTabSz="457200">
              <a:spcBef>
                <a:spcPct val="0"/>
              </a:spcBef>
              <a:spcAft>
                <a:spcPts val="600"/>
              </a:spcAft>
              <a:buFont typeface="Wingdings"/>
              <a:buChar char="v"/>
            </a:pPr>
            <a:r>
              <a:rPr lang="en-US" sz="3900" b="1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can viruses do </a:t>
            </a:r>
            <a:r>
              <a:rPr lang="en-US" sz="4000" b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?</a:t>
            </a:r>
            <a:br>
              <a:rPr lang="en-US" sz="4000" b="1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3900" b="0" i="0" kern="1200">
                <a:latin typeface="+mj-lt"/>
                <a:ea typeface="+mj-ea"/>
                <a:cs typeface="+mj-cs"/>
              </a:rPr>
            </a:br>
            <a:endParaRPr lang="en-US" sz="39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6" name="TextBox 4">
            <a:extLst>
              <a:ext uri="{FF2B5EF4-FFF2-40B4-BE49-F238E27FC236}">
                <a16:creationId xmlns:a16="http://schemas.microsoft.com/office/drawing/2014/main" id="{5EE3CF09-6F18-92D0-CF93-221939F0D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747224"/>
              </p:ext>
            </p:extLst>
          </p:nvPr>
        </p:nvGraphicFramePr>
        <p:xfrm>
          <a:off x="347006" y="1848930"/>
          <a:ext cx="6205686" cy="459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4929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FEBD53-D3B7-904F-3D20-71F746A27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1A7B64-7901-BC16-CFDD-0738DFB7C88E}"/>
              </a:ext>
            </a:extLst>
          </p:cNvPr>
          <p:cNvSpPr txBox="1"/>
          <p:nvPr/>
        </p:nvSpPr>
        <p:spPr>
          <a:xfrm>
            <a:off x="257922" y="452718"/>
            <a:ext cx="10252986" cy="14005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 defTabSz="457200">
              <a:spcBef>
                <a:spcPct val="0"/>
              </a:spcBef>
              <a:spcAft>
                <a:spcPts val="600"/>
              </a:spcAft>
              <a:buFont typeface="Wingdings"/>
              <a:buChar char="v"/>
            </a:pPr>
            <a:r>
              <a:rPr lang="en-US" sz="42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does computer viruses spread?</a:t>
            </a:r>
            <a:endParaRPr lang="en-US" b="1">
              <a:solidFill>
                <a:schemeClr val="tx2"/>
              </a:solidFill>
              <a:ea typeface="+mj-ea"/>
              <a:cs typeface="+mj-cs"/>
            </a:endParaRPr>
          </a:p>
        </p:txBody>
      </p:sp>
      <p:graphicFrame>
        <p:nvGraphicFramePr>
          <p:cNvPr id="40" name="TextBox 4">
            <a:extLst>
              <a:ext uri="{FF2B5EF4-FFF2-40B4-BE49-F238E27FC236}">
                <a16:creationId xmlns:a16="http://schemas.microsoft.com/office/drawing/2014/main" id="{4FD708A1-9C0C-A874-8717-678EE80AED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16658"/>
              </p:ext>
            </p:extLst>
          </p:nvPr>
        </p:nvGraphicFramePr>
        <p:xfrm>
          <a:off x="646111" y="1978570"/>
          <a:ext cx="10626428" cy="4305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027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8BC601-E04F-4F06-E059-69A69C632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7C999-364D-E21D-6CCB-FE8CA614826D}"/>
              </a:ext>
            </a:extLst>
          </p:cNvPr>
          <p:cNvSpPr txBox="1"/>
          <p:nvPr/>
        </p:nvSpPr>
        <p:spPr>
          <a:xfrm>
            <a:off x="-113069" y="456737"/>
            <a:ext cx="7855962" cy="615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 defTabSz="457200">
              <a:spcBef>
                <a:spcPct val="0"/>
              </a:spcBef>
              <a:spcAft>
                <a:spcPts val="600"/>
              </a:spcAft>
              <a:buFont typeface="Wingdings"/>
              <a:buChar char="v"/>
            </a:pPr>
            <a:r>
              <a:rPr lang="en-US" sz="4000" b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Types of computer viruses: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D1210-29EE-6FD2-3ED7-94534DBBF1FA}"/>
              </a:ext>
            </a:extLst>
          </p:cNvPr>
          <p:cNvSpPr txBox="1"/>
          <p:nvPr/>
        </p:nvSpPr>
        <p:spPr>
          <a:xfrm>
            <a:off x="447647" y="1676400"/>
            <a:ext cx="6188189" cy="37854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32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Boot sector virus 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32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infector virus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32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Macro virus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32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Worms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32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Trojan horses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32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Logic bombs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32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spyware</a:t>
            </a:r>
          </a:p>
        </p:txBody>
      </p:sp>
      <p:pic>
        <p:nvPicPr>
          <p:cNvPr id="9" name="Picture 8" descr="A magnifying glass over a computer screen&#10;&#10;Description automatically generated">
            <a:extLst>
              <a:ext uri="{FF2B5EF4-FFF2-40B4-BE49-F238E27FC236}">
                <a16:creationId xmlns:a16="http://schemas.microsoft.com/office/drawing/2014/main" id="{1004035F-278C-121D-94C5-FD6199535B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5806" r="25806"/>
          <a:stretch/>
        </p:blipFill>
        <p:spPr>
          <a:xfrm>
            <a:off x="7214797" y="1"/>
            <a:ext cx="4934491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6E851E-FBB0-D577-AFF0-D09389A9E744}"/>
              </a:ext>
            </a:extLst>
          </p:cNvPr>
          <p:cNvSpPr txBox="1"/>
          <p:nvPr/>
        </p:nvSpPr>
        <p:spPr>
          <a:xfrm>
            <a:off x="7258050" y="6858000"/>
            <a:ext cx="4933950" cy="3175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>
                <a:hlinkClick r:id="rId4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5"/>
              </a:rPr>
              <a:t>CC BY-NC-ND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615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0C95DB-6A50-3B52-39D0-58170AA88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C604F1-6FDA-625E-0A31-0DDD7850FDE5}"/>
              </a:ext>
            </a:extLst>
          </p:cNvPr>
          <p:cNvSpPr txBox="1"/>
          <p:nvPr/>
        </p:nvSpPr>
        <p:spPr>
          <a:xfrm>
            <a:off x="1951" y="269831"/>
            <a:ext cx="7654678" cy="16223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/>
              <a:buChar char="v"/>
            </a:pPr>
            <a:r>
              <a:rPr 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Explanation of worms ,Trojans and logic bombs: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2" name="Picture 1" descr="Illustration gratuite: Virus Informatique, Code Binaire - Image ...">
            <a:extLst>
              <a:ext uri="{FF2B5EF4-FFF2-40B4-BE49-F238E27FC236}">
                <a16:creationId xmlns:a16="http://schemas.microsoft.com/office/drawing/2014/main" id="{FF1D7FF0-181E-54DF-8314-1C6D6147CF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79" r="18784" b="-1"/>
          <a:stretch/>
        </p:blipFill>
        <p:spPr>
          <a:xfrm>
            <a:off x="7548152" y="10"/>
            <a:ext cx="4646658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099B09-35FB-F0D4-6A46-27F576BF15CF}"/>
              </a:ext>
            </a:extLst>
          </p:cNvPr>
          <p:cNvSpPr txBox="1"/>
          <p:nvPr/>
        </p:nvSpPr>
        <p:spPr>
          <a:xfrm>
            <a:off x="260742" y="1590136"/>
            <a:ext cx="7022075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b="1" i="1">
                <a:latin typeface="+mj-lt"/>
                <a:ea typeface="+mj-ea"/>
                <a:cs typeface="+mj-cs"/>
              </a:rPr>
              <a:t>Worms, Trojans, and logic bombs are types of malicious software.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b="1" i="1">
                <a:latin typeface="+mj-lt"/>
                <a:ea typeface="+mj-ea"/>
                <a:cs typeface="+mj-cs"/>
              </a:rPr>
              <a:t>Worms are self-replicating programs that spread across networks.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b="1" i="1">
                <a:latin typeface="+mj-lt"/>
                <a:ea typeface="+mj-ea"/>
                <a:cs typeface="+mj-cs"/>
              </a:rPr>
              <a:t>Trojans disguise themselves as a useful software but carry hidden malicious functions.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b="1" i="1">
                <a:latin typeface="+mj-lt"/>
                <a:ea typeface="+mj-ea"/>
                <a:cs typeface="+mj-cs"/>
              </a:rPr>
              <a:t>Just as real bomb, logical bombs are code snippets triggered by specific events, causing harm when activated.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b="1" i="1">
                <a:latin typeface="+mj-lt"/>
                <a:ea typeface="+mj-ea"/>
                <a:cs typeface="+mj-cs"/>
              </a:rPr>
              <a:t>Understanding these threats is  crucial for effective cybersecurity.</a:t>
            </a:r>
          </a:p>
        </p:txBody>
      </p:sp>
    </p:spTree>
    <p:extLst>
      <p:ext uri="{BB962C8B-B14F-4D97-AF65-F5344CB8AC3E}">
        <p14:creationId xmlns:p14="http://schemas.microsoft.com/office/powerpoint/2010/main" val="3260301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B139DC-B2EB-7BF7-E5C4-19E2C594B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C61006-6CDB-8371-A302-E5304D4AE41B}"/>
              </a:ext>
            </a:extLst>
          </p:cNvPr>
          <p:cNvSpPr txBox="1"/>
          <p:nvPr/>
        </p:nvSpPr>
        <p:spPr>
          <a:xfrm>
            <a:off x="648930" y="284209"/>
            <a:ext cx="6044417" cy="16223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 defTabSz="457200">
              <a:spcBef>
                <a:spcPct val="0"/>
              </a:spcBef>
              <a:spcAft>
                <a:spcPts val="600"/>
              </a:spcAft>
              <a:buFont typeface="Wingdings"/>
              <a:buChar char="v"/>
            </a:pPr>
            <a:r>
              <a:rPr lang="en-US" sz="4200" b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Case studies of popular viruses: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34E5D-863C-FD95-C49B-8304F0528AC7}"/>
              </a:ext>
            </a:extLst>
          </p:cNvPr>
          <p:cNvSpPr txBox="1"/>
          <p:nvPr/>
        </p:nvSpPr>
        <p:spPr>
          <a:xfrm>
            <a:off x="364794" y="1716121"/>
            <a:ext cx="6734528" cy="5025283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800" u="sng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</a:pPr>
            <a:r>
              <a:rPr lang="en-US" sz="3200" b="1" u="sng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Mellisa </a:t>
            </a: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b="1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1999</a:t>
            </a: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):</a:t>
            </a:r>
          </a:p>
          <a:p>
            <a:pPr defTabSz="457200">
              <a:spcBef>
                <a:spcPts val="1000"/>
              </a:spcBef>
            </a:pPr>
            <a:endParaRPr lang="en-US" sz="28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/>
              <a:buChar char=""/>
            </a:pPr>
            <a:r>
              <a:rPr lang="en-US" sz="28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Nature:</a:t>
            </a:r>
            <a:r>
              <a:rPr lang="en-US" sz="2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Email- borne virus.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/>
              <a:buChar char=""/>
            </a:pPr>
            <a:r>
              <a:rPr lang="en-US" sz="28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Impact:</a:t>
            </a:r>
            <a:r>
              <a:rPr lang="en-US" sz="2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Rapidly spread via email attachments disrupting email systems globally.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/>
              <a:buChar char=""/>
            </a:pPr>
            <a:r>
              <a:rPr lang="en-US" sz="28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Notoriety:</a:t>
            </a:r>
            <a:r>
              <a:rPr lang="en-US" sz="28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named after a stripper, highlighted email security vulnerabilities.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43A9AB6F-D6FB-0194-AD8A-7C7B82204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1" r="44371" b="-4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5421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B90699-7A20-C89B-55C6-2488089CB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D77397-8434-49AA-AFBB-6BF947C32C5E}"/>
              </a:ext>
            </a:extLst>
          </p:cNvPr>
          <p:cNvSpPr txBox="1"/>
          <p:nvPr/>
        </p:nvSpPr>
        <p:spPr>
          <a:xfrm>
            <a:off x="761999" y="925594"/>
            <a:ext cx="60271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u="sng">
                <a:solidFill>
                  <a:srgbClr val="C00000"/>
                </a:solidFill>
                <a:highlight>
                  <a:srgbClr val="C0C0C0"/>
                </a:highlight>
              </a:rPr>
              <a:t>2. I love you</a:t>
            </a:r>
            <a:r>
              <a:rPr lang="en-US" sz="4000" b="1">
                <a:solidFill>
                  <a:srgbClr val="C00000"/>
                </a:solidFill>
                <a:highlight>
                  <a:srgbClr val="C0C0C0"/>
                </a:highlight>
              </a:rPr>
              <a:t> (</a:t>
            </a:r>
            <a:r>
              <a:rPr lang="en-US" sz="4000" b="1" i="1">
                <a:solidFill>
                  <a:srgbClr val="C00000"/>
                </a:solidFill>
                <a:highlight>
                  <a:srgbClr val="C0C0C0"/>
                </a:highlight>
              </a:rPr>
              <a:t>2000</a:t>
            </a:r>
            <a:r>
              <a:rPr lang="en-US" sz="4000" b="1">
                <a:solidFill>
                  <a:srgbClr val="C00000"/>
                </a:solidFill>
                <a:highlight>
                  <a:srgbClr val="C0C0C0"/>
                </a:highlight>
              </a:rPr>
              <a:t>):</a:t>
            </a:r>
            <a:endParaRPr lang="en-US" sz="4000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  <p:graphicFrame>
        <p:nvGraphicFramePr>
          <p:cNvPr id="89" name="TextBox 5">
            <a:extLst>
              <a:ext uri="{FF2B5EF4-FFF2-40B4-BE49-F238E27FC236}">
                <a16:creationId xmlns:a16="http://schemas.microsoft.com/office/drawing/2014/main" id="{5116955C-5B94-40D0-99A7-11C4142019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108406"/>
              </p:ext>
            </p:extLst>
          </p:nvPr>
        </p:nvGraphicFramePr>
        <p:xfrm>
          <a:off x="228168" y="2307523"/>
          <a:ext cx="9596034" cy="3460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2251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Computer virus:</vt:lpstr>
      <vt:lpstr>What is computer virus?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Tilak Mandal</cp:lastModifiedBy>
  <cp:revision>2</cp:revision>
  <dcterms:created xsi:type="dcterms:W3CDTF">2023-12-26T09:02:41Z</dcterms:created>
  <dcterms:modified xsi:type="dcterms:W3CDTF">2023-12-30T09:57:30Z</dcterms:modified>
</cp:coreProperties>
</file>