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621-62DA-433D-9426-777B0B6F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6BBDC-6FE8-4F4B-8790-903C14D0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D58B-BD5F-4BDD-B8E7-DF8CCE9A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8857-C642-4145-80AA-8920F57A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65A3-D317-4908-BE4C-08D0D8A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F165-49F7-41A9-B14A-5CDB349B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488AF-22B4-4CE0-B62E-A16FAB81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A21A-BC28-4A59-9701-A8971FB2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FB99-3B2A-44E6-8AF7-9AA44BDC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60DC-86B2-4F28-9D3F-3897533D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5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ED9EC-B388-4803-B6BF-BC237D65A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A8A2-1D53-482E-97D4-61A5632DA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A668-AFEE-4487-AEB1-3BBDFE95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962B-40DD-48EA-9D6D-4327FA58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F88B-6F1E-4D2F-8E77-9DDD1B72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6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FAD0-71C3-4324-8B4B-20F7C36E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5D7B-A2CE-4C2E-9789-6BFFC7BF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CD8C-FC6F-41EC-B0F8-0117CE6E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9922-DCD1-4864-98AC-29E03156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1E41-B88D-4BD2-B38E-58038C27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4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16FB-7A16-493B-BA71-75C9365D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4441-1497-4306-914F-ADABBD8C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5F17-47FB-4BE9-82B7-E8C74E29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E338-2428-4895-B37F-DB03948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BA8E-A2E5-4B3B-B593-2FB1AF00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7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BBC8-AE66-4280-91A6-6AB22910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A139-819C-4837-B991-D58A783F9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444DF-0D91-49C6-9F6E-CBA1240B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C2C8-862D-4777-A414-1C0DFEC0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70A9-B836-4F17-84AC-2AFAF98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C733-D386-46EC-80FC-CD6E86F3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1FE8-A95D-40BA-9FC6-A3E242E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C769-FD13-4DDF-AFF9-90B94A9C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7D9F-12CE-477B-B3E2-5A192D60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BD743-D4D6-4E3E-9929-518E2F82B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7D503-AE7D-46D2-A434-754300016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481E0-4FCE-44F2-BD7B-84F2D7DA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29FF-A33E-48A8-B875-0841B8E0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FC5FA-244A-4C82-A186-EA4AECB0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22E-D017-48CD-85F8-ADC96149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7C8FC-469B-41F8-8247-60A95927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92360-1D6D-4BF2-9341-20E02D70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5ACB0-FE4C-4889-903A-B49DDE45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7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2B64-8442-4CF6-9A3C-BB289BD7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2FD8B-F769-495F-9CA1-9F708C25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8A7CB-C452-493D-AB6F-66006C8F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AA78-29D2-4292-9EC9-78466048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2FEA-E10F-43B5-B270-2B36BC25C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0643-9BDF-4537-9E63-6D273645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AF9F-C6CD-460A-8F94-03EA72AE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BBC46-BD92-4F8E-87DF-498D0887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86B9-0EF0-43F0-9591-BF2DBE06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B405-2EBB-41A7-91E7-0012B42F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50373-DF36-48B9-9ACB-9C7294D4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37E8-7B53-49A8-BCBB-CE2F4503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2839-C915-44CD-A51E-EE639680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8CFEA-71B5-485D-999C-42FD9C0A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4587-B56C-4A88-B6E9-664079BC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3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F83ED-B161-4619-A2F6-C72F8D09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4E06-F153-4EB8-89FC-F0E8FA9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B6F3-CF0B-49F9-BA16-6F8F18F6E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A8C-B3E8-4E10-B0E4-6AC37F86DC6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3D48-3A3A-44BA-B2F7-C8050260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7B93-EE03-46C7-B765-04B30C9AF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255D-49A7-4E60-8B53-44BD28800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2D3F5-E462-4528-914A-94E32303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25460-8E62-4DC8-A6D6-093195D28DF0}"/>
              </a:ext>
            </a:extLst>
          </p:cNvPr>
          <p:cNvSpPr txBox="1"/>
          <p:nvPr/>
        </p:nvSpPr>
        <p:spPr>
          <a:xfrm>
            <a:off x="1801091" y="3429000"/>
            <a:ext cx="10278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Netflix Clone Using React, HTML5 and CSS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05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Kumar</dc:creator>
  <cp:lastModifiedBy>Yogesh Kumar</cp:lastModifiedBy>
  <cp:revision>1</cp:revision>
  <dcterms:created xsi:type="dcterms:W3CDTF">2021-06-13T11:55:39Z</dcterms:created>
  <dcterms:modified xsi:type="dcterms:W3CDTF">2021-06-13T11:58:02Z</dcterms:modified>
</cp:coreProperties>
</file>