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E7F407F-E6CA-4812-93E9-24A8526FDF7F}" type="datetimeFigureOut">
              <a:rPr lang="en-US" smtClean="0"/>
              <a:t>5/4/2014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6EF135B-D4ED-436F-8091-8245864E71D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E7F407F-E6CA-4812-93E9-24A8526FDF7F}" type="datetimeFigureOut">
              <a:rPr lang="en-US" smtClean="0"/>
              <a:t>5/4/2014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6EF135B-D4ED-436F-8091-8245864E71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E7F407F-E6CA-4812-93E9-24A8526FDF7F}" type="datetimeFigureOut">
              <a:rPr lang="en-US" smtClean="0"/>
              <a:t>5/4/2014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6EF135B-D4ED-436F-8091-8245864E71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E7F407F-E6CA-4812-93E9-24A8526FDF7F}" type="datetimeFigureOut">
              <a:rPr lang="en-US" smtClean="0"/>
              <a:t>5/4/2014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6EF135B-D4ED-436F-8091-8245864E71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E7F407F-E6CA-4812-93E9-24A8526FDF7F}" type="datetimeFigureOut">
              <a:rPr lang="en-US" smtClean="0"/>
              <a:t>5/4/2014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6EF135B-D4ED-436F-8091-8245864E71D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E7F407F-E6CA-4812-93E9-24A8526FDF7F}" type="datetimeFigureOut">
              <a:rPr lang="en-US" smtClean="0"/>
              <a:t>5/4/2014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6EF135B-D4ED-436F-8091-8245864E71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E7F407F-E6CA-4812-93E9-24A8526FDF7F}" type="datetimeFigureOut">
              <a:rPr lang="en-US" smtClean="0"/>
              <a:t>5/4/2014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6EF135B-D4ED-436F-8091-8245864E71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E7F407F-E6CA-4812-93E9-24A8526FDF7F}" type="datetimeFigureOut">
              <a:rPr lang="en-US" smtClean="0"/>
              <a:t>5/4/2014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6EF135B-D4ED-436F-8091-8245864E71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E7F407F-E6CA-4812-93E9-24A8526FDF7F}" type="datetimeFigureOut">
              <a:rPr lang="en-US" smtClean="0"/>
              <a:t>5/4/2014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6EF135B-D4ED-436F-8091-8245864E71D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E7F407F-E6CA-4812-93E9-24A8526FDF7F}" type="datetimeFigureOut">
              <a:rPr lang="en-US" smtClean="0"/>
              <a:t>5/4/2014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6EF135B-D4ED-436F-8091-8245864E71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E7F407F-E6CA-4812-93E9-24A8526FDF7F}" type="datetimeFigureOut">
              <a:rPr lang="en-US" smtClean="0"/>
              <a:t>5/4/2014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6EF135B-D4ED-436F-8091-8245864E71D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FE7F407F-E6CA-4812-93E9-24A8526FDF7F}" type="datetimeFigureOut">
              <a:rPr lang="en-US" smtClean="0"/>
              <a:t>5/4/2014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06EF135B-D4ED-436F-8091-8245864E71DF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Music Recommendation System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124200" y="4876800"/>
            <a:ext cx="6019800" cy="1773864"/>
          </a:xfrm>
        </p:spPr>
        <p:txBody>
          <a:bodyPr>
            <a:normAutofit fontScale="70000" lnSpcReduction="20000"/>
          </a:bodyPr>
          <a:lstStyle/>
          <a:p>
            <a:endParaRPr lang="en-US" dirty="0" smtClean="0"/>
          </a:p>
          <a:p>
            <a:r>
              <a:rPr lang="en-US" b="1" dirty="0" smtClean="0"/>
              <a:t>			 Authors:</a:t>
            </a:r>
          </a:p>
          <a:p>
            <a:r>
              <a:rPr lang="en-US" dirty="0" smtClean="0"/>
              <a:t>			    </a:t>
            </a:r>
            <a:r>
              <a:rPr lang="en-US" dirty="0" err="1" smtClean="0"/>
              <a:t>Yogesh</a:t>
            </a:r>
            <a:r>
              <a:rPr lang="en-US" dirty="0" smtClean="0"/>
              <a:t> </a:t>
            </a:r>
            <a:r>
              <a:rPr lang="en-US" dirty="0" err="1" smtClean="0"/>
              <a:t>Jagadeesan</a:t>
            </a:r>
            <a:endParaRPr lang="en-US" dirty="0" smtClean="0"/>
          </a:p>
          <a:p>
            <a:r>
              <a:rPr lang="en-US" dirty="0" smtClean="0"/>
              <a:t>			    </a:t>
            </a:r>
            <a:r>
              <a:rPr lang="en-US" dirty="0" err="1" smtClean="0"/>
              <a:t>Nitish</a:t>
            </a:r>
            <a:r>
              <a:rPr lang="en-US" dirty="0" smtClean="0"/>
              <a:t> Krishna </a:t>
            </a:r>
            <a:r>
              <a:rPr lang="en-US" dirty="0" err="1" smtClean="0"/>
              <a:t>Ganesan</a:t>
            </a:r>
            <a:endParaRPr lang="en-US" dirty="0" smtClean="0"/>
          </a:p>
          <a:p>
            <a:r>
              <a:rPr lang="en-US" dirty="0" smtClean="0"/>
              <a:t>			    </a:t>
            </a:r>
            <a:r>
              <a:rPr lang="en-US" dirty="0" err="1" smtClean="0"/>
              <a:t>Pradeep</a:t>
            </a:r>
            <a:r>
              <a:rPr lang="en-US" dirty="0" smtClean="0"/>
              <a:t> Kumar </a:t>
            </a:r>
            <a:r>
              <a:rPr lang="en-US" dirty="0" err="1" smtClean="0"/>
              <a:t>Duvvur</a:t>
            </a:r>
            <a:endParaRPr lang="en-US" dirty="0" smtClean="0"/>
          </a:p>
          <a:p>
            <a:r>
              <a:rPr lang="en-US" dirty="0" smtClean="0"/>
              <a:t>			    </a:t>
            </a:r>
            <a:r>
              <a:rPr lang="en-US" dirty="0" err="1" smtClean="0"/>
              <a:t>Divya</a:t>
            </a:r>
            <a:r>
              <a:rPr lang="en-US" dirty="0" smtClean="0"/>
              <a:t> </a:t>
            </a:r>
            <a:r>
              <a:rPr lang="en-US" dirty="0" err="1" smtClean="0"/>
              <a:t>Govindarajan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895600"/>
            <a:ext cx="7498080" cy="1143000"/>
          </a:xfrm>
        </p:spPr>
        <p:txBody>
          <a:bodyPr/>
          <a:lstStyle/>
          <a:p>
            <a:pPr algn="ctr"/>
            <a:r>
              <a:rPr lang="en-US" dirty="0" smtClean="0"/>
              <a:t>THANK YOU !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Music industry plays a significant role in mining data.</a:t>
            </a:r>
          </a:p>
          <a:p>
            <a:r>
              <a:rPr lang="en-US" dirty="0" smtClean="0"/>
              <a:t> This would benefit the listeners to discover music similar to their liking.</a:t>
            </a:r>
          </a:p>
          <a:p>
            <a:r>
              <a:rPr lang="en-US" dirty="0" smtClean="0"/>
              <a:t>With the advent of Big Data and Analytics, key attributes from songs can be mined to suggest songs.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system suggests songs to users based on their listening history.</a:t>
            </a:r>
          </a:p>
          <a:p>
            <a:r>
              <a:rPr lang="en-US" dirty="0" smtClean="0"/>
              <a:t>Song suggestions are progressively improved based on the user’s liking.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DESIGN 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data required is preprocessed and normalized to create the following tables</a:t>
            </a:r>
          </a:p>
          <a:p>
            <a:pPr lvl="1"/>
            <a:r>
              <a:rPr lang="en-US" dirty="0" err="1" smtClean="0"/>
              <a:t>User_System</a:t>
            </a:r>
            <a:endParaRPr lang="en-US" dirty="0" smtClean="0"/>
          </a:p>
          <a:p>
            <a:pPr lvl="1"/>
            <a:r>
              <a:rPr lang="en-US" dirty="0" smtClean="0"/>
              <a:t>Song</a:t>
            </a:r>
          </a:p>
          <a:p>
            <a:pPr lvl="1"/>
            <a:r>
              <a:rPr lang="en-US" dirty="0" smtClean="0"/>
              <a:t>Instrument</a:t>
            </a:r>
          </a:p>
          <a:p>
            <a:pPr lvl="1"/>
            <a:r>
              <a:rPr lang="en-US" dirty="0" smtClean="0"/>
              <a:t>Artist</a:t>
            </a:r>
          </a:p>
          <a:p>
            <a:pPr lvl="1"/>
            <a:r>
              <a:rPr lang="en-US" dirty="0" err="1" smtClean="0"/>
              <a:t>User_To_Instrument</a:t>
            </a:r>
            <a:endParaRPr lang="en-US" dirty="0" smtClean="0"/>
          </a:p>
          <a:p>
            <a:pPr lvl="1"/>
            <a:r>
              <a:rPr lang="en-US" dirty="0" err="1" smtClean="0"/>
              <a:t>User_To_Song</a:t>
            </a:r>
            <a:endParaRPr lang="en-US" dirty="0" smtClean="0"/>
          </a:p>
          <a:p>
            <a:pPr lvl="1"/>
            <a:r>
              <a:rPr lang="en-US" dirty="0" err="1" smtClean="0"/>
              <a:t>Song_To_Artist</a:t>
            </a:r>
            <a:endParaRPr lang="en-US" dirty="0" smtClean="0"/>
          </a:p>
          <a:p>
            <a:pPr lvl="1"/>
            <a:r>
              <a:rPr lang="en-US" dirty="0" err="1" smtClean="0"/>
              <a:t>Song_To_Instrument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E-R DIAGRAM</a:t>
            </a:r>
            <a:endParaRPr lang="en-US" dirty="0"/>
          </a:p>
        </p:txBody>
      </p:sp>
      <p:pic>
        <p:nvPicPr>
          <p:cNvPr id="2050" name="Picture 2" descr="C:\Users\Sandeep\Desktop\quad proj report\projreport\image2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35100" y="1674516"/>
            <a:ext cx="7499350" cy="434716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data is stored in ORACLE.</a:t>
            </a:r>
          </a:p>
          <a:p>
            <a:r>
              <a:rPr lang="en-US" dirty="0" smtClean="0"/>
              <a:t>Clustering technique is performed by using WEKA mining tool.</a:t>
            </a:r>
          </a:p>
          <a:p>
            <a:r>
              <a:rPr lang="en-US" dirty="0" smtClean="0"/>
              <a:t>UI was done using PHP,  HTML and CSS.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Clustering was done using K-Means clustering algorithm.</a:t>
            </a:r>
          </a:p>
          <a:p>
            <a:r>
              <a:rPr lang="en-US" dirty="0" smtClean="0"/>
              <a:t>Songs were clustered into 6 clusters based on the genre, artist, duration and play count.</a:t>
            </a:r>
          </a:p>
          <a:p>
            <a:r>
              <a:rPr lang="en-US" dirty="0" smtClean="0"/>
              <a:t>Based on the cluster in which a song exists and the cluster of songs that the user likes, songs are recommended.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RESULT OF MINING</a:t>
            </a:r>
            <a:endParaRPr lang="en-US" dirty="0"/>
          </a:p>
        </p:txBody>
      </p:sp>
      <p:pic>
        <p:nvPicPr>
          <p:cNvPr id="3074" name="Picture 2" descr="C:\Users\Sandeep\Desktop\screen\2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35100" y="1842779"/>
            <a:ext cx="7499350" cy="401064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USER INTERFACE</a:t>
            </a:r>
            <a:endParaRPr lang="en-US" dirty="0"/>
          </a:p>
        </p:txBody>
      </p:sp>
      <p:pic>
        <p:nvPicPr>
          <p:cNvPr id="4098" name="Picture 2" descr="C:\Users\Sandeep\Desktop\screen\image7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06688" y="1447800"/>
            <a:ext cx="7156174" cy="4800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21</TotalTime>
  <Words>182</Words>
  <Application>Microsoft Office PowerPoint</Application>
  <PresentationFormat>On-screen Show (4:3)</PresentationFormat>
  <Paragraphs>36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Solstice</vt:lpstr>
      <vt:lpstr>Music Recommendation System</vt:lpstr>
      <vt:lpstr>MOTIVATION</vt:lpstr>
      <vt:lpstr>OVERVIEW</vt:lpstr>
      <vt:lpstr>DESIGN CONSIDERATIONS</vt:lpstr>
      <vt:lpstr>E-R DIAGRAM</vt:lpstr>
      <vt:lpstr>ARCHITECTURE</vt:lpstr>
      <vt:lpstr>IMPLEMENTATION</vt:lpstr>
      <vt:lpstr>RESULT OF MINING</vt:lpstr>
      <vt:lpstr>USER INTERFACE</vt:lpstr>
      <vt:lpstr>THANK YOU 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 Recommendation System</dc:title>
  <dc:creator>Sandeep</dc:creator>
  <cp:lastModifiedBy>Sandeep</cp:lastModifiedBy>
  <cp:revision>1</cp:revision>
  <dcterms:created xsi:type="dcterms:W3CDTF">2014-05-04T20:36:22Z</dcterms:created>
  <dcterms:modified xsi:type="dcterms:W3CDTF">2014-05-04T20:57:23Z</dcterms:modified>
</cp:coreProperties>
</file>