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2" r:id="rId9"/>
    <p:sldId id="265" r:id="rId10"/>
    <p:sldId id="261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IFXSHAPE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 smtClean="0"/>
              <a:t>2018-06-27</a:t>
            </a:r>
            <a:endParaRPr lang="en-IN"/>
          </a:p>
        </p:txBody>
      </p:sp>
      <p:sp>
        <p:nvSpPr>
          <p:cNvPr id="4" name="IFXSHAPE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© Infineon Technologies AG 2018. All rights reserved.</a:t>
            </a:r>
            <a:endParaRPr lang="en-IN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52145-CA16-4A22-883E-A01648915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102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IFXSHAPE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 smtClean="0"/>
              <a:t>2018-06-27</a:t>
            </a:r>
            <a:endParaRPr lang="en-IN"/>
          </a:p>
        </p:txBody>
      </p:sp>
      <p:sp>
        <p:nvSpPr>
          <p:cNvPr id="4" name="IFXSHAPE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IFXSHAPE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IFXSHAPE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© Infineon Technologies AG 2018. All rights reserved.</a:t>
            </a:r>
            <a:endParaRPr lang="en-IN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F56E2-B42F-4D03-BFE0-96B28A7ACD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5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87D9-5984-4A98-AA5B-C34FB5D44B0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8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2018-06-27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E35-1A85-4129-8983-2C832FAFB04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7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2018-06-27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CB59-432A-4D03-96A1-2C0FDFB488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5788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2018-06-27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CB59-432A-4D03-96A1-2C0FDFB488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4706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2018-06-27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C316-A206-4127-BC50-2FECB7ED29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68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2018-06-27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CB59-432A-4D03-96A1-2C0FDFB488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1631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2018-06-27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CB59-432A-4D03-96A1-2C0FDFB488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671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2018-06-27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CB59-432A-4D03-96A1-2C0FDFB488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655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2018-06-27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CB59-432A-4D03-96A1-2C0FDFB488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1372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2018-06-27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CB59-432A-4D03-96A1-2C0FDFB488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649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2018-06-27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CB59-432A-4D03-96A1-2C0FDFB488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144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2018-06-27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CB59-432A-4D03-96A1-2C0FDFB488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1833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2018-06-27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CB59-432A-4D03-96A1-2C0FDFB488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40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hef.io/resource_referenc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nage.chef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es.chef.io/files/stable/chefdk/2.4.17/ubuntu/16.04/chefdk_2.4.17-1_amd64.deb" TargetMode="External"/><Relationship Id="rId2" Type="http://schemas.openxmlformats.org/officeDocument/2006/relationships/hyperlink" Target="https://downloads.chef.io/chefdk#ubunt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Amit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51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2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: Client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3779" y="1355834"/>
            <a:ext cx="11698013" cy="49638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Worskation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IN" sz="2000" dirty="0" smtClean="0"/>
              <a:t>knife bootstrap &lt;hostname&gt; -x username -P password --</a:t>
            </a:r>
            <a:r>
              <a:rPr lang="en-IN" sz="2000" dirty="0" err="1" smtClean="0"/>
              <a:t>sudo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7336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100" b="1" dirty="0"/>
              <a:t>Resource</a:t>
            </a:r>
            <a:endParaRPr lang="en-IN" b="1" dirty="0"/>
          </a:p>
          <a:p>
            <a:pPr lvl="1"/>
            <a:r>
              <a:rPr lang="en-IN" b="1" dirty="0" smtClean="0"/>
              <a:t>package</a:t>
            </a:r>
            <a:r>
              <a:rPr lang="en-IN" dirty="0"/>
              <a:t> − Manages the packages on a node</a:t>
            </a:r>
          </a:p>
          <a:p>
            <a:pPr lvl="1"/>
            <a:r>
              <a:rPr lang="en-IN" b="1" dirty="0"/>
              <a:t>service</a:t>
            </a:r>
            <a:r>
              <a:rPr lang="en-IN" dirty="0"/>
              <a:t> − Manages the services on a node</a:t>
            </a:r>
          </a:p>
          <a:p>
            <a:pPr lvl="1"/>
            <a:r>
              <a:rPr lang="en-IN" b="1" dirty="0"/>
              <a:t>user</a:t>
            </a:r>
            <a:r>
              <a:rPr lang="en-IN" dirty="0"/>
              <a:t> − Manages the users on the node</a:t>
            </a:r>
          </a:p>
          <a:p>
            <a:pPr lvl="1"/>
            <a:r>
              <a:rPr lang="en-IN" b="1" dirty="0"/>
              <a:t>group</a:t>
            </a:r>
            <a:r>
              <a:rPr lang="en-IN" dirty="0"/>
              <a:t> − Manages groups</a:t>
            </a:r>
          </a:p>
          <a:p>
            <a:pPr lvl="1"/>
            <a:r>
              <a:rPr lang="en-IN" b="1" dirty="0"/>
              <a:t>template</a:t>
            </a:r>
            <a:r>
              <a:rPr lang="en-IN" dirty="0"/>
              <a:t> − Manages the files with embedded Ruby template</a:t>
            </a:r>
          </a:p>
          <a:p>
            <a:pPr lvl="1"/>
            <a:r>
              <a:rPr lang="en-IN" b="1" dirty="0" err="1"/>
              <a:t>cookbook_file</a:t>
            </a:r>
            <a:r>
              <a:rPr lang="en-IN" dirty="0"/>
              <a:t> − Transfers the files from the files subdirectory in the cookbook to a location on the node</a:t>
            </a:r>
          </a:p>
          <a:p>
            <a:pPr lvl="1"/>
            <a:r>
              <a:rPr lang="en-IN" b="1" dirty="0"/>
              <a:t>file</a:t>
            </a:r>
            <a:r>
              <a:rPr lang="en-IN" dirty="0"/>
              <a:t> − Manages the contents of a file on the node</a:t>
            </a:r>
          </a:p>
          <a:p>
            <a:pPr lvl="1"/>
            <a:r>
              <a:rPr lang="en-IN" b="1" dirty="0"/>
              <a:t>directory</a:t>
            </a:r>
            <a:r>
              <a:rPr lang="en-IN" dirty="0"/>
              <a:t> − Manages the directories on the node</a:t>
            </a:r>
          </a:p>
          <a:p>
            <a:pPr lvl="1"/>
            <a:r>
              <a:rPr lang="en-IN" b="1" dirty="0"/>
              <a:t>execute</a:t>
            </a:r>
            <a:r>
              <a:rPr lang="en-IN" dirty="0"/>
              <a:t> − Executes a command on the node</a:t>
            </a:r>
          </a:p>
          <a:p>
            <a:pPr lvl="1"/>
            <a:r>
              <a:rPr lang="en-IN" b="1" dirty="0" err="1"/>
              <a:t>cron</a:t>
            </a:r>
            <a:r>
              <a:rPr lang="en-IN" dirty="0"/>
              <a:t> − Edits an existing </a:t>
            </a:r>
            <a:r>
              <a:rPr lang="en-IN" dirty="0" err="1"/>
              <a:t>cron</a:t>
            </a:r>
            <a:r>
              <a:rPr lang="en-IN" dirty="0"/>
              <a:t> file on the node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docs.chef.io/resource_reference.html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07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Cookbook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Resource Syntax¶</a:t>
            </a:r>
          </a:p>
          <a:p>
            <a:pPr marL="0" indent="0">
              <a:buNone/>
            </a:pPr>
            <a:r>
              <a:rPr lang="en-IN" dirty="0"/>
              <a:t>A resource is a Ruby block with four components: a type, a name, one (or more) properties (with values), and one (or more) actions. The syntax for a resource is like this: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type </a:t>
            </a:r>
            <a:r>
              <a:rPr lang="en-IN" b="1" dirty="0"/>
              <a:t>'name</a:t>
            </a:r>
            <a:r>
              <a:rPr lang="en-IN" dirty="0"/>
              <a:t>' do</a:t>
            </a:r>
          </a:p>
          <a:p>
            <a:pPr marL="0" indent="0">
              <a:buNone/>
            </a:pPr>
            <a:r>
              <a:rPr lang="en-IN" dirty="0"/>
              <a:t>   attribute </a:t>
            </a:r>
            <a:r>
              <a:rPr lang="en-IN" b="1" dirty="0"/>
              <a:t>'value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   action :</a:t>
            </a:r>
            <a:r>
              <a:rPr lang="en-IN" b="1" dirty="0" err="1"/>
              <a:t>type_of_action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end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920740" y="4313714"/>
            <a:ext cx="2103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Example</a:t>
            </a:r>
            <a:r>
              <a:rPr lang="en-IN" dirty="0"/>
              <a:t>:</a:t>
            </a:r>
          </a:p>
          <a:p>
            <a:r>
              <a:rPr lang="en-IN" dirty="0"/>
              <a:t>package 'tar' do</a:t>
            </a:r>
          </a:p>
          <a:p>
            <a:r>
              <a:rPr lang="en-IN" dirty="0"/>
              <a:t>  version '1.16.1'</a:t>
            </a:r>
          </a:p>
          <a:p>
            <a:r>
              <a:rPr lang="en-IN" dirty="0"/>
              <a:t>  action :install</a:t>
            </a:r>
          </a:p>
          <a:p>
            <a:r>
              <a:rPr lang="en-IN" dirty="0"/>
              <a:t>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24850" y="4313714"/>
            <a:ext cx="2899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Example</a:t>
            </a:r>
            <a:r>
              <a:rPr lang="en-IN" dirty="0"/>
              <a:t>:</a:t>
            </a:r>
          </a:p>
          <a:p>
            <a:r>
              <a:rPr lang="en-IN" dirty="0"/>
              <a:t>service 'apache' do</a:t>
            </a:r>
          </a:p>
          <a:p>
            <a:r>
              <a:rPr lang="en-IN" dirty="0"/>
              <a:t>  action [ :enable, :start ]</a:t>
            </a:r>
          </a:p>
          <a:p>
            <a:r>
              <a:rPr lang="en-IN" dirty="0"/>
              <a:t>  retries 3</a:t>
            </a:r>
          </a:p>
          <a:p>
            <a:r>
              <a:rPr lang="en-I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5849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Recipe Examples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621280" cy="253301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bash </a:t>
            </a:r>
            <a:r>
              <a:rPr lang="en-IN" sz="1800" dirty="0" smtClean="0"/>
              <a:t>‘</a:t>
            </a:r>
            <a:r>
              <a:rPr lang="en-IN" sz="1800" dirty="0" err="1" smtClean="0"/>
              <a:t>print_something</a:t>
            </a:r>
            <a:r>
              <a:rPr lang="en-IN" sz="1800" dirty="0" smtClean="0"/>
              <a:t>' </a:t>
            </a:r>
            <a:r>
              <a:rPr lang="en-IN" sz="1800" dirty="0"/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user 'root'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</a:t>
            </a:r>
            <a:r>
              <a:rPr lang="en-IN" sz="1800" dirty="0" err="1"/>
              <a:t>cwd</a:t>
            </a:r>
            <a:r>
              <a:rPr lang="en-IN" sz="1800" dirty="0"/>
              <a:t> '/</a:t>
            </a:r>
            <a:r>
              <a:rPr lang="en-IN" sz="1800" dirty="0" err="1"/>
              <a:t>tmp</a:t>
            </a:r>
            <a:r>
              <a:rPr lang="en-IN" sz="1800" dirty="0"/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code &lt;&lt;-EOH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</a:t>
            </a:r>
            <a:r>
              <a:rPr lang="en-IN" sz="1800" dirty="0" smtClean="0"/>
              <a:t>echo “printing”</a:t>
            </a:r>
            <a:endParaRPr lang="en-I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</a:t>
            </a:r>
            <a:r>
              <a:rPr lang="en-IN" sz="1800" dirty="0" smtClean="0"/>
              <a:t>echo “From”</a:t>
            </a:r>
            <a:endParaRPr lang="en-I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</a:t>
            </a:r>
            <a:r>
              <a:rPr lang="en-IN" sz="1800" dirty="0" smtClean="0"/>
              <a:t>echo “Chef”</a:t>
            </a:r>
            <a:endParaRPr lang="en-I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  EOH</a:t>
            </a:r>
            <a:endParaRPr lang="en-I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1560" y="1825625"/>
            <a:ext cx="2103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package </a:t>
            </a:r>
            <a:r>
              <a:rPr lang="en-IN" dirty="0"/>
              <a:t>'tar' do</a:t>
            </a:r>
          </a:p>
          <a:p>
            <a:r>
              <a:rPr lang="en-IN" dirty="0"/>
              <a:t>  version '1.16.1'</a:t>
            </a:r>
          </a:p>
          <a:p>
            <a:r>
              <a:rPr lang="en-IN" dirty="0"/>
              <a:t>  action :install</a:t>
            </a:r>
          </a:p>
          <a:p>
            <a:r>
              <a:rPr lang="en-IN" dirty="0"/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9980" y="1825624"/>
            <a:ext cx="2899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service </a:t>
            </a:r>
            <a:r>
              <a:rPr lang="en-IN" dirty="0"/>
              <a:t>'apache' do</a:t>
            </a:r>
          </a:p>
          <a:p>
            <a:r>
              <a:rPr lang="en-IN" dirty="0"/>
              <a:t>  action [ :enable, :start ]</a:t>
            </a:r>
          </a:p>
          <a:p>
            <a:r>
              <a:rPr lang="en-IN" dirty="0"/>
              <a:t>  retries 3</a:t>
            </a:r>
          </a:p>
          <a:p>
            <a:r>
              <a:rPr lang="en-IN" dirty="0"/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1560" y="3481477"/>
            <a:ext cx="37153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file </a:t>
            </a:r>
            <a:r>
              <a:rPr lang="en-IN" dirty="0" smtClean="0"/>
              <a:t>'/</a:t>
            </a:r>
            <a:r>
              <a:rPr lang="en-IN" dirty="0" err="1" smtClean="0"/>
              <a:t>tmp</a:t>
            </a:r>
            <a:r>
              <a:rPr lang="en-IN" dirty="0" smtClean="0"/>
              <a:t>/</a:t>
            </a:r>
            <a:r>
              <a:rPr lang="en-IN" dirty="0" err="1" smtClean="0"/>
              <a:t>fileFromChef</a:t>
            </a:r>
            <a:r>
              <a:rPr lang="en-IN" dirty="0" smtClean="0"/>
              <a:t>' </a:t>
            </a:r>
            <a:r>
              <a:rPr lang="en-IN" dirty="0"/>
              <a:t>do</a:t>
            </a:r>
          </a:p>
          <a:p>
            <a:r>
              <a:rPr lang="en-IN" dirty="0"/>
              <a:t>  content </a:t>
            </a:r>
            <a:r>
              <a:rPr lang="en-IN" dirty="0" smtClean="0"/>
              <a:t>‘This File is created by Chef'</a:t>
            </a:r>
            <a:endParaRPr lang="en-IN" dirty="0"/>
          </a:p>
          <a:p>
            <a:r>
              <a:rPr lang="en-IN" dirty="0"/>
              <a:t>  mode '0755'</a:t>
            </a:r>
          </a:p>
          <a:p>
            <a:r>
              <a:rPr lang="en-IN" dirty="0"/>
              <a:t>  owner '</a:t>
            </a:r>
            <a:r>
              <a:rPr lang="en-IN" dirty="0" err="1"/>
              <a:t>web_admin</a:t>
            </a:r>
            <a:r>
              <a:rPr lang="en-IN" dirty="0"/>
              <a:t>'</a:t>
            </a:r>
          </a:p>
          <a:p>
            <a:r>
              <a:rPr lang="en-IN" dirty="0"/>
              <a:t>  group '</a:t>
            </a:r>
            <a:r>
              <a:rPr lang="en-IN" dirty="0" err="1"/>
              <a:t>web_admin</a:t>
            </a:r>
            <a:r>
              <a:rPr lang="en-IN" dirty="0"/>
              <a:t>'</a:t>
            </a:r>
          </a:p>
          <a:p>
            <a:r>
              <a:rPr lang="en-I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7825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2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3779" y="1355834"/>
            <a:ext cx="11698013" cy="4963854"/>
          </a:xfrm>
        </p:spPr>
        <p:txBody>
          <a:bodyPr/>
          <a:lstStyle/>
          <a:p>
            <a:r>
              <a:rPr lang="en-US" dirty="0"/>
              <a:t>Chef DK : </a:t>
            </a:r>
            <a:r>
              <a:rPr lang="en-US" dirty="0" smtClean="0"/>
              <a:t>Create </a:t>
            </a:r>
            <a:r>
              <a:rPr lang="en-US" dirty="0"/>
              <a:t>and test your code on your workstation before you </a:t>
            </a:r>
            <a:r>
              <a:rPr lang="en-US" dirty="0" smtClean="0"/>
              <a:t>deploy</a:t>
            </a:r>
          </a:p>
          <a:p>
            <a:pPr lvl="1"/>
            <a:r>
              <a:rPr lang="en-US" dirty="0" smtClean="0"/>
              <a:t>Your personal Laptop/workstation</a:t>
            </a:r>
          </a:p>
          <a:p>
            <a:r>
              <a:rPr lang="en-US" dirty="0"/>
              <a:t>Server : Chef server acts as a hub for configuration </a:t>
            </a:r>
            <a:r>
              <a:rPr lang="en-US" dirty="0" smtClean="0"/>
              <a:t>data and stores cookbooks</a:t>
            </a:r>
          </a:p>
          <a:p>
            <a:pPr lvl="1"/>
            <a:r>
              <a:rPr lang="en-US" dirty="0" smtClean="0"/>
              <a:t>A Central server reachable by clients</a:t>
            </a:r>
          </a:p>
          <a:p>
            <a:r>
              <a:rPr lang="en-US" dirty="0" smtClean="0"/>
              <a:t>Client : A machine (VM, </a:t>
            </a:r>
            <a:r>
              <a:rPr lang="en-US" dirty="0"/>
              <a:t>Physical machine etc.) </a:t>
            </a:r>
            <a:r>
              <a:rPr lang="en-US" dirty="0" smtClean="0"/>
              <a:t>which is managed by Chef.</a:t>
            </a:r>
          </a:p>
          <a:p>
            <a:pPr lvl="1"/>
            <a:r>
              <a:rPr lang="en-US" dirty="0" smtClean="0"/>
              <a:t>Periodically</a:t>
            </a:r>
            <a:r>
              <a:rPr lang="en-US" dirty="0"/>
              <a:t>, the Chef client contacts the Chef server to retrieve the latest cookbooks.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04" y="4211274"/>
            <a:ext cx="9434456" cy="23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3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2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40" y="268443"/>
            <a:ext cx="8115005" cy="646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2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- prepare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3779" y="1355834"/>
            <a:ext cx="11698013" cy="496385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endParaRPr lang="en-IN" dirty="0"/>
          </a:p>
          <a:p>
            <a:pPr>
              <a:lnSpc>
                <a:spcPct val="120000"/>
              </a:lnSpc>
            </a:pPr>
            <a:r>
              <a:rPr lang="en-IN" sz="2500" dirty="0" smtClean="0"/>
              <a:t>    </a:t>
            </a:r>
            <a:r>
              <a:rPr lang="en-IN" sz="2500" dirty="0"/>
              <a:t>Enable Apt to fetch packages over HTTPS: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500" dirty="0" smtClean="0"/>
              <a:t>$ </a:t>
            </a:r>
            <a:r>
              <a:rPr lang="en-IN" sz="2500" dirty="0" err="1"/>
              <a:t>sudo</a:t>
            </a:r>
            <a:r>
              <a:rPr lang="en-IN" sz="2500" dirty="0"/>
              <a:t> apt-get install apt-transport-https</a:t>
            </a:r>
          </a:p>
          <a:p>
            <a:pPr>
              <a:lnSpc>
                <a:spcPct val="120000"/>
              </a:lnSpc>
            </a:pPr>
            <a:r>
              <a:rPr lang="en-IN" sz="2500" dirty="0" smtClean="0"/>
              <a:t>    </a:t>
            </a:r>
            <a:r>
              <a:rPr lang="en-IN" sz="2500" dirty="0"/>
              <a:t>Install the public key for Chef Software </a:t>
            </a:r>
            <a:r>
              <a:rPr lang="en-IN" sz="2500" dirty="0" err="1"/>
              <a:t>Inc</a:t>
            </a:r>
            <a:r>
              <a:rPr lang="en-IN" sz="25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500" dirty="0" smtClean="0"/>
              <a:t>    </a:t>
            </a:r>
            <a:r>
              <a:rPr lang="en-IN" sz="2500" dirty="0"/>
              <a:t>$ </a:t>
            </a:r>
            <a:r>
              <a:rPr lang="en-IN" sz="2500" dirty="0" err="1"/>
              <a:t>wget</a:t>
            </a:r>
            <a:r>
              <a:rPr lang="en-IN" sz="2500" dirty="0"/>
              <a:t> -</a:t>
            </a:r>
            <a:r>
              <a:rPr lang="en-IN" sz="2500" dirty="0" err="1"/>
              <a:t>qO</a:t>
            </a:r>
            <a:r>
              <a:rPr lang="en-IN" sz="2500" dirty="0"/>
              <a:t> - https://packages.chef.io/chef.asc | </a:t>
            </a:r>
            <a:r>
              <a:rPr lang="en-IN" sz="2500" dirty="0" err="1"/>
              <a:t>sudo</a:t>
            </a:r>
            <a:r>
              <a:rPr lang="en-IN" sz="2500" dirty="0"/>
              <a:t> apt-key add -</a:t>
            </a:r>
          </a:p>
          <a:p>
            <a:pPr>
              <a:lnSpc>
                <a:spcPct val="120000"/>
              </a:lnSpc>
            </a:pPr>
            <a:r>
              <a:rPr lang="en-IN" sz="2500" dirty="0" smtClean="0"/>
              <a:t>    </a:t>
            </a:r>
            <a:r>
              <a:rPr lang="en-IN" sz="2500" dirty="0"/>
              <a:t>Create the Apt repository source file: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500" dirty="0" smtClean="0"/>
              <a:t>    </a:t>
            </a:r>
            <a:r>
              <a:rPr lang="en-IN" sz="2500" dirty="0"/>
              <a:t>$ echo "deb https://packages.chef.io/repos/apt/&lt;CHANNEL&gt; &lt;DISTRIBUTION&gt; main" &gt; chef-&lt;CHANNEL&gt;.list</a:t>
            </a:r>
          </a:p>
          <a:p>
            <a:pPr>
              <a:lnSpc>
                <a:spcPct val="120000"/>
              </a:lnSpc>
            </a:pPr>
            <a:r>
              <a:rPr lang="en-IN" sz="2500" dirty="0" smtClean="0"/>
              <a:t>    </a:t>
            </a:r>
            <a:r>
              <a:rPr lang="en-IN" sz="2500" dirty="0"/>
              <a:t>Replace &lt;CHANNEL&gt; with the release channel: stable or current</a:t>
            </a:r>
            <a:r>
              <a:rPr lang="en-IN" sz="2500" dirty="0" smtClean="0"/>
              <a:t>.  </a:t>
            </a:r>
            <a:r>
              <a:rPr lang="en-IN" sz="2500" dirty="0"/>
              <a:t>Replace &lt;DISTRIBUTION&gt; with the appropriate distribution name: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500" dirty="0"/>
              <a:t>        For </a:t>
            </a:r>
            <a:r>
              <a:rPr lang="en-IN" sz="2500" dirty="0" err="1"/>
              <a:t>Debian</a:t>
            </a:r>
            <a:r>
              <a:rPr lang="en-IN" sz="2500" dirty="0"/>
              <a:t> 7: wheezy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500" dirty="0"/>
              <a:t>        For </a:t>
            </a:r>
            <a:r>
              <a:rPr lang="en-IN" sz="2500" dirty="0" err="1"/>
              <a:t>Debian</a:t>
            </a:r>
            <a:r>
              <a:rPr lang="en-IN" sz="2500" dirty="0"/>
              <a:t> 8: </a:t>
            </a:r>
            <a:r>
              <a:rPr lang="en-IN" sz="2500" dirty="0" err="1"/>
              <a:t>jessie</a:t>
            </a:r>
            <a:endParaRPr lang="en-IN" sz="2500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2500" dirty="0"/>
              <a:t>        For Ubuntu 12.04: precise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500" dirty="0"/>
              <a:t>        For Ubuntu 14.04: trusty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500" dirty="0"/>
              <a:t>        For Ubuntu 16.04: </a:t>
            </a:r>
            <a:r>
              <a:rPr lang="en-IN" sz="2500" dirty="0" err="1"/>
              <a:t>xenial</a:t>
            </a:r>
            <a:endParaRPr lang="en-IN" sz="2500" dirty="0"/>
          </a:p>
          <a:p>
            <a:pPr>
              <a:lnSpc>
                <a:spcPct val="120000"/>
              </a:lnSpc>
            </a:pPr>
            <a:r>
              <a:rPr lang="en-IN" sz="2500" dirty="0" smtClean="0"/>
              <a:t>    </a:t>
            </a:r>
            <a:r>
              <a:rPr lang="en-IN" sz="2500" dirty="0"/>
              <a:t>Update the package repository list: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500" dirty="0" smtClean="0"/>
              <a:t>    </a:t>
            </a:r>
            <a:r>
              <a:rPr lang="en-IN" sz="2500" dirty="0"/>
              <a:t>$ </a:t>
            </a:r>
            <a:r>
              <a:rPr lang="en-IN" sz="2500" dirty="0" err="1"/>
              <a:t>sudo</a:t>
            </a:r>
            <a:r>
              <a:rPr lang="en-IN" sz="2500" dirty="0"/>
              <a:t> mv chef-</a:t>
            </a:r>
            <a:r>
              <a:rPr lang="en-IN" sz="2500" dirty="0" err="1"/>
              <a:t>stable.list</a:t>
            </a:r>
            <a:r>
              <a:rPr lang="en-IN" sz="2500" dirty="0"/>
              <a:t> /</a:t>
            </a:r>
            <a:r>
              <a:rPr lang="en-IN" sz="2500" dirty="0" err="1"/>
              <a:t>etc</a:t>
            </a:r>
            <a:r>
              <a:rPr lang="en-IN" sz="2500" dirty="0"/>
              <a:t>/apt/</a:t>
            </a:r>
            <a:r>
              <a:rPr lang="en-IN" sz="2500" dirty="0" err="1"/>
              <a:t>sources.list.d</a:t>
            </a:r>
            <a:r>
              <a:rPr lang="en-IN" sz="2500" dirty="0"/>
              <a:t>/</a:t>
            </a:r>
          </a:p>
          <a:p>
            <a:pPr>
              <a:lnSpc>
                <a:spcPct val="120000"/>
              </a:lnSpc>
            </a:pPr>
            <a:r>
              <a:rPr lang="en-IN" sz="2500" dirty="0" smtClean="0"/>
              <a:t>    </a:t>
            </a:r>
            <a:r>
              <a:rPr lang="en-IN" sz="2500" dirty="0"/>
              <a:t>Update the cache for the package repository: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500" dirty="0" smtClean="0"/>
              <a:t>    </a:t>
            </a:r>
            <a:r>
              <a:rPr lang="en-IN" sz="2500" dirty="0"/>
              <a:t>$ </a:t>
            </a:r>
            <a:r>
              <a:rPr lang="en-IN" sz="2500" dirty="0" err="1"/>
              <a:t>sudo</a:t>
            </a:r>
            <a:r>
              <a:rPr lang="en-IN" sz="2500" dirty="0"/>
              <a:t> apt-get </a:t>
            </a:r>
            <a:r>
              <a:rPr lang="en-IN" sz="2500" dirty="0" smtClean="0"/>
              <a:t>update</a:t>
            </a:r>
            <a:endParaRPr lang="en-IN" sz="25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69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2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Workstation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80222" y="1355834"/>
            <a:ext cx="10201570" cy="4963854"/>
          </a:xfrm>
        </p:spPr>
        <p:txBody>
          <a:bodyPr>
            <a:normAutofit/>
          </a:bodyPr>
          <a:lstStyle/>
          <a:p>
            <a:r>
              <a:rPr lang="en-US" dirty="0" smtClean="0"/>
              <a:t>Workstations are configured to allow users to author, test, and maintain cookbooks. </a:t>
            </a:r>
          </a:p>
          <a:p>
            <a:pPr lvl="1"/>
            <a:r>
              <a:rPr lang="en-US" dirty="0" smtClean="0"/>
              <a:t>Cookbooks are uploaded to the Chef server from the workstation. </a:t>
            </a:r>
          </a:p>
          <a:p>
            <a:pPr lvl="1"/>
            <a:r>
              <a:rPr lang="en-US" dirty="0" smtClean="0"/>
              <a:t>Self created OR community cookbooks</a:t>
            </a:r>
          </a:p>
          <a:p>
            <a:r>
              <a:rPr lang="en-US" dirty="0" smtClean="0"/>
              <a:t>Workstation is configured to use the Chef Development Kit as the development toolkit. </a:t>
            </a:r>
          </a:p>
          <a:p>
            <a:pPr lvl="1"/>
            <a:r>
              <a:rPr lang="en-US" dirty="0" smtClean="0"/>
              <a:t>The Chef Development Kit provides recommended set of tooling (e.g. Chef, CLI, Test Kitchen, </a:t>
            </a:r>
            <a:r>
              <a:rPr lang="en-US" dirty="0" err="1" smtClean="0"/>
              <a:t>ChefSpec</a:t>
            </a:r>
            <a:r>
              <a:rPr lang="en-US" dirty="0" smtClean="0"/>
              <a:t>, </a:t>
            </a:r>
            <a:r>
              <a:rPr lang="en-US" dirty="0" err="1" smtClean="0"/>
              <a:t>Berkshelf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Ruby is the programming language that is the authoring syntax for cookbooks.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82200"/>
          <a:stretch/>
        </p:blipFill>
        <p:spPr>
          <a:xfrm>
            <a:off x="295209" y="2199461"/>
            <a:ext cx="124784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7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2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80222" y="1355834"/>
            <a:ext cx="10201570" cy="4963854"/>
          </a:xfrm>
        </p:spPr>
        <p:txBody>
          <a:bodyPr>
            <a:normAutofit/>
          </a:bodyPr>
          <a:lstStyle/>
          <a:p>
            <a:r>
              <a:rPr lang="en-US" dirty="0" smtClean="0"/>
              <a:t>A node is any machine (physical, virtual, cloud, network device, etc.) that is under management by Chef.</a:t>
            </a:r>
          </a:p>
          <a:p>
            <a:r>
              <a:rPr lang="en-US" dirty="0" smtClean="0"/>
              <a:t>A chef-client is installed on every node. </a:t>
            </a:r>
          </a:p>
          <a:p>
            <a:pPr lvl="1"/>
            <a:r>
              <a:rPr lang="en-US" dirty="0" smtClean="0"/>
              <a:t>chef-client performs all of the configuration tasks that are specified in cookbooks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3776"/>
          <a:stretch/>
        </p:blipFill>
        <p:spPr>
          <a:xfrm>
            <a:off x="566101" y="1663203"/>
            <a:ext cx="1067819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9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2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 and Supermarket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80222" y="1355834"/>
            <a:ext cx="10201570" cy="4963854"/>
          </a:xfrm>
        </p:spPr>
        <p:txBody>
          <a:bodyPr>
            <a:normAutofit/>
          </a:bodyPr>
          <a:lstStyle/>
          <a:p>
            <a:r>
              <a:rPr lang="en-US" dirty="0" smtClean="0"/>
              <a:t>The Chef server stores Cookbooks and policy settings from workstations. </a:t>
            </a:r>
          </a:p>
          <a:p>
            <a:r>
              <a:rPr lang="en-US" dirty="0" smtClean="0"/>
              <a:t>The chef-client talks to Chef server from the node and pulls down the necessary configuration data.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Chef Supermarket is the location in which community cookbooks are shared and managed. Cookbooks that are part of the Chef Supermarket may be used by any Chef user.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" y="1869757"/>
            <a:ext cx="9715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: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https://manage.chef.io/</a:t>
            </a:r>
            <a:endParaRPr lang="en-US" dirty="0" smtClean="0"/>
          </a:p>
          <a:p>
            <a:r>
              <a:rPr lang="en-US" dirty="0" smtClean="0"/>
              <a:t>Create Organization</a:t>
            </a:r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95107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: workstation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Find the package</a:t>
            </a:r>
            <a:endParaRPr lang="en-IN" dirty="0" smtClean="0">
              <a:hlinkClick r:id="rId2"/>
            </a:endParaRPr>
          </a:p>
          <a:p>
            <a:pPr marL="0" indent="0">
              <a:buNone/>
            </a:pPr>
            <a:r>
              <a:rPr lang="en-IN" sz="2600" dirty="0" smtClean="0">
                <a:hlinkClick r:id="rId2"/>
              </a:rPr>
              <a:t>https://downloads.chef.io/chefdk#ubuntu</a:t>
            </a:r>
            <a:endParaRPr lang="en-IN" sz="2600" dirty="0" smtClean="0"/>
          </a:p>
          <a:p>
            <a:r>
              <a:rPr lang="en-IN" dirty="0" smtClean="0"/>
              <a:t>Download the package</a:t>
            </a:r>
          </a:p>
          <a:p>
            <a:pPr marL="0" indent="0">
              <a:buNone/>
            </a:pPr>
            <a:r>
              <a:rPr lang="en-IN" sz="2600" dirty="0" err="1" smtClean="0"/>
              <a:t>wget</a:t>
            </a:r>
            <a:r>
              <a:rPr lang="en-IN" sz="2600" dirty="0" smtClean="0"/>
              <a:t> </a:t>
            </a:r>
            <a:r>
              <a:rPr lang="en-IN" sz="2600" dirty="0" smtClean="0">
                <a:hlinkClick r:id="rId3"/>
              </a:rPr>
              <a:t>https://packages.chef.io/files/stable/chefdk/2.4.17/ubuntu/16.04/chefdk_2.4.17-1_amd64.deb</a:t>
            </a:r>
            <a:r>
              <a:rPr lang="en-IN" sz="2600" dirty="0" smtClean="0"/>
              <a:t> </a:t>
            </a:r>
          </a:p>
          <a:p>
            <a:r>
              <a:rPr lang="en-US" dirty="0" smtClean="0"/>
              <a:t>Install the package</a:t>
            </a:r>
          </a:p>
          <a:p>
            <a:pPr marL="0" indent="0">
              <a:buNone/>
            </a:pPr>
            <a:r>
              <a:rPr lang="en-IN" sz="2600" dirty="0" err="1" smtClean="0"/>
              <a:t>dpkg</a:t>
            </a:r>
            <a:r>
              <a:rPr lang="en-IN" sz="2600" dirty="0" smtClean="0"/>
              <a:t> -</a:t>
            </a:r>
            <a:r>
              <a:rPr lang="en-IN" sz="2600" dirty="0" err="1" smtClean="0"/>
              <a:t>i</a:t>
            </a:r>
            <a:r>
              <a:rPr lang="en-IN" sz="2600" dirty="0" smtClean="0"/>
              <a:t> chefdk_2.4.17-1_amd64.deb</a:t>
            </a:r>
          </a:p>
          <a:p>
            <a:r>
              <a:rPr lang="en-US" sz="2600" dirty="0" smtClean="0"/>
              <a:t>Add Ruby to Path</a:t>
            </a:r>
          </a:p>
          <a:p>
            <a:pPr marL="0" indent="0">
              <a:buNone/>
            </a:pPr>
            <a:r>
              <a:rPr lang="en-US" sz="2600" dirty="0" smtClean="0"/>
              <a:t>echo 'export PATH="/opt/</a:t>
            </a:r>
            <a:r>
              <a:rPr lang="en-US" sz="2600" dirty="0" err="1" smtClean="0"/>
              <a:t>chefdk</a:t>
            </a:r>
            <a:r>
              <a:rPr lang="en-US" sz="2600" dirty="0" smtClean="0"/>
              <a:t>/embedded/bin:$PATH"' &gt;&gt; ~/.</a:t>
            </a:r>
            <a:r>
              <a:rPr lang="en-US" sz="2600" dirty="0" err="1" smtClean="0"/>
              <a:t>bash_profile</a:t>
            </a:r>
            <a:r>
              <a:rPr lang="en-US" sz="2600" dirty="0" smtClean="0"/>
              <a:t> &amp;&amp; source ~/.</a:t>
            </a:r>
            <a:r>
              <a:rPr lang="en-US" sz="2600" dirty="0" err="1" smtClean="0"/>
              <a:t>bash_profile</a:t>
            </a:r>
            <a:endParaRPr lang="en-US" sz="2600" dirty="0" smtClean="0"/>
          </a:p>
          <a:p>
            <a:r>
              <a:rPr lang="en-US" sz="2600" dirty="0" smtClean="0"/>
              <a:t>Download Chef-repo from server</a:t>
            </a:r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64017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</TotalTime>
  <Words>686</Words>
  <Application>Microsoft Office PowerPoint</Application>
  <PresentationFormat>Widescreen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Chef</vt:lpstr>
      <vt:lpstr>Architecture</vt:lpstr>
      <vt:lpstr>Architecture</vt:lpstr>
      <vt:lpstr>Installation - prepare</vt:lpstr>
      <vt:lpstr>Workstation</vt:lpstr>
      <vt:lpstr>Node</vt:lpstr>
      <vt:lpstr>Server and Supermarket</vt:lpstr>
      <vt:lpstr>Installation : Server</vt:lpstr>
      <vt:lpstr>Installation : workstation</vt:lpstr>
      <vt:lpstr>Installation : Client</vt:lpstr>
      <vt:lpstr>Resources</vt:lpstr>
      <vt:lpstr>Cookbook </vt:lpstr>
      <vt:lpstr>Recipe Examples</vt:lpstr>
    </vt:vector>
  </TitlesOfParts>
  <Company>Infineon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</dc:title>
  <dc:creator>Kumar Amit (IFIN IT DSA RD)</dc:creator>
  <cp:lastModifiedBy>DE</cp:lastModifiedBy>
  <cp:revision>16</cp:revision>
  <dcterms:created xsi:type="dcterms:W3CDTF">2018-06-27T08:59:02Z</dcterms:created>
  <dcterms:modified xsi:type="dcterms:W3CDTF">2018-06-28T13:43:48Z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</Properties>
</file>