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93C7E-543D-429A-96DE-5D48BBF91A9C}" v="5" dt="2025-05-08T07:04:2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2296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718460"/>
            <a:ext cx="5714228" cy="2421464"/>
          </a:xfrm>
        </p:spPr>
        <p:txBody>
          <a:bodyPr/>
          <a:lstStyle/>
          <a:p>
            <a:r>
              <a:rPr b="1" u="sng" dirty="0"/>
              <a:t>Python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800" b="1" dirty="0" err="1">
                <a:solidFill>
                  <a:srgbClr val="FFC000"/>
                </a:solidFill>
              </a:rPr>
              <a:t>Nexthikes</a:t>
            </a:r>
            <a:r>
              <a:rPr sz="2800" b="1" dirty="0">
                <a:solidFill>
                  <a:srgbClr val="FFC000"/>
                </a:solidFill>
              </a:rPr>
              <a:t>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B58BA-9FDF-E599-CDD4-E3C11BAB5A2D}"/>
              </a:ext>
            </a:extLst>
          </p:cNvPr>
          <p:cNvSpPr txBox="1"/>
          <p:nvPr/>
        </p:nvSpPr>
        <p:spPr>
          <a:xfrm>
            <a:off x="6759677" y="6334780"/>
            <a:ext cx="18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YOGESH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 Have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8" y="1946788"/>
            <a:ext cx="8150942" cy="4911212"/>
          </a:xfrm>
        </p:spPr>
        <p:txBody>
          <a:bodyPr>
            <a:noAutofit/>
          </a:bodyPr>
          <a:lstStyle/>
          <a:p>
            <a:r>
              <a:rPr dirty="0"/>
              <a:t>This Python Calculator is built using </a:t>
            </a:r>
            <a:r>
              <a:rPr dirty="0" err="1"/>
              <a:t>Tkinter</a:t>
            </a:r>
            <a:r>
              <a:rPr dirty="0"/>
              <a:t> for GUI.</a:t>
            </a:r>
          </a:p>
          <a:p>
            <a:endParaRPr dirty="0"/>
          </a:p>
          <a:p>
            <a:r>
              <a:rPr dirty="0">
                <a:solidFill>
                  <a:srgbClr val="FFFF00"/>
                </a:solidFill>
              </a:rPr>
              <a:t>Functions Used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get_digit</a:t>
            </a:r>
            <a:r>
              <a:rPr dirty="0"/>
              <a:t>(): Adds the clicked digit to the expression.</a:t>
            </a:r>
          </a:p>
          <a:p>
            <a:r>
              <a:rPr dirty="0"/>
              <a:t>2. </a:t>
            </a:r>
            <a:r>
              <a:rPr dirty="0" err="1"/>
              <a:t>get_operator</a:t>
            </a:r>
            <a:r>
              <a:rPr dirty="0"/>
              <a:t>(): Adds the operator to the expression.</a:t>
            </a:r>
          </a:p>
          <a:p>
            <a:r>
              <a:rPr dirty="0"/>
              <a:t>3. clear(): Clears the current expression.</a:t>
            </a:r>
          </a:p>
          <a:p>
            <a:r>
              <a:rPr dirty="0"/>
              <a:t>4. </a:t>
            </a:r>
            <a:r>
              <a:rPr dirty="0" err="1"/>
              <a:t>get_result</a:t>
            </a:r>
            <a:r>
              <a:rPr dirty="0"/>
              <a:t>(): Evaluates the expression and displays the result.</a:t>
            </a:r>
          </a:p>
          <a:p>
            <a:endParaRPr dirty="0"/>
          </a:p>
          <a:p>
            <a:r>
              <a:rPr dirty="0">
                <a:solidFill>
                  <a:srgbClr val="FFFF00"/>
                </a:solidFill>
              </a:rPr>
              <a:t>What Makes it Unique:</a:t>
            </a:r>
          </a:p>
          <a:p>
            <a:r>
              <a:rPr dirty="0"/>
              <a:t>- Real-time display updates.</a:t>
            </a:r>
          </a:p>
          <a:p>
            <a:r>
              <a:rPr dirty="0"/>
              <a:t>- Error handling for division by zero and invalid input.</a:t>
            </a:r>
          </a:p>
          <a:p>
            <a:r>
              <a:rPr dirty="0"/>
              <a:t>- Clean and user-friendly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C05E2-A987-61D7-9CA7-07B04173AE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7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Library Used - </a:t>
            </a:r>
            <a:r>
              <a:rPr dirty="0" err="1"/>
              <a:t>Tkinter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Tkinter</a:t>
            </a:r>
            <a:r>
              <a:rPr dirty="0"/>
              <a:t> is a standard GUI library in Python.</a:t>
            </a:r>
          </a:p>
          <a:p>
            <a:endParaRPr dirty="0"/>
          </a:p>
          <a:p>
            <a:r>
              <a:rPr sz="2000" b="1" dirty="0">
                <a:solidFill>
                  <a:srgbClr val="FFFF00"/>
                </a:solidFill>
              </a:rPr>
              <a:t>Why I Chose </a:t>
            </a:r>
            <a:r>
              <a:rPr sz="2000" b="1" dirty="0" err="1">
                <a:solidFill>
                  <a:srgbClr val="FFFF00"/>
                </a:solidFill>
              </a:rPr>
              <a:t>Tkinter</a:t>
            </a:r>
            <a:r>
              <a:rPr sz="2000" b="1" dirty="0">
                <a:solidFill>
                  <a:srgbClr val="FFFF00"/>
                </a:solidFill>
              </a:rPr>
              <a:t>:</a:t>
            </a:r>
          </a:p>
          <a:p>
            <a:r>
              <a:rPr dirty="0"/>
              <a:t>- Easy to use for beginners.</a:t>
            </a:r>
          </a:p>
          <a:p>
            <a:r>
              <a:rPr dirty="0"/>
              <a:t>- Lightweight and fast.</a:t>
            </a:r>
          </a:p>
          <a:p>
            <a:r>
              <a:rPr dirty="0"/>
              <a:t>- Comes bundled with Python, no extra installation required.</a:t>
            </a:r>
          </a:p>
          <a:p>
            <a:r>
              <a:rPr dirty="0"/>
              <a:t>- Perfect for desktop-based applications with buttons, labels, and grids.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17" y="518653"/>
            <a:ext cx="7772400" cy="1456267"/>
          </a:xfrm>
        </p:spPr>
        <p:txBody>
          <a:bodyPr/>
          <a:lstStyle/>
          <a:p>
            <a:r>
              <a:rPr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900" dirty="0"/>
              <a:t>1. UI Layout Management:</a:t>
            </a:r>
          </a:p>
          <a:p>
            <a:r>
              <a:rPr sz="1900" dirty="0"/>
              <a:t>- Properly aligning buttons and labels using grid layout.</a:t>
            </a:r>
          </a:p>
          <a:p>
            <a:r>
              <a:rPr sz="1900" dirty="0"/>
              <a:t>Solution: Experimented with 'grid()' positioning in </a:t>
            </a:r>
            <a:r>
              <a:rPr sz="1900" dirty="0" err="1"/>
              <a:t>Tkinter</a:t>
            </a:r>
            <a:r>
              <a:rPr sz="1900" dirty="0"/>
              <a:t>.</a:t>
            </a:r>
          </a:p>
          <a:p>
            <a:endParaRPr sz="1900" dirty="0"/>
          </a:p>
          <a:p>
            <a:r>
              <a:rPr sz="1900" dirty="0"/>
              <a:t>2. Error Handling:</a:t>
            </a:r>
          </a:p>
          <a:p>
            <a:r>
              <a:rPr sz="1900" dirty="0"/>
              <a:t>- Handling division by zero and invalid expressions.</a:t>
            </a:r>
          </a:p>
          <a:p>
            <a:r>
              <a:rPr sz="1900" dirty="0"/>
              <a:t>Solution: Added try-except blocks for safe evaluation.</a:t>
            </a:r>
          </a:p>
          <a:p>
            <a:endParaRPr sz="1900" dirty="0"/>
          </a:p>
          <a:p>
            <a:r>
              <a:rPr sz="1900" dirty="0"/>
              <a:t>3. Display Update Issues:</a:t>
            </a:r>
          </a:p>
          <a:p>
            <a:r>
              <a:rPr sz="1900" dirty="0"/>
              <a:t>- Ensuring display refreshes correctly after each operation.</a:t>
            </a:r>
          </a:p>
          <a:p>
            <a:r>
              <a:rPr sz="1900" dirty="0"/>
              <a:t>Solution: Managed global variables and display updates properly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References and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References:</a:t>
            </a:r>
          </a:p>
          <a:p>
            <a:r>
              <a:rPr dirty="0"/>
              <a:t>- Python Official Documentation</a:t>
            </a:r>
          </a:p>
          <a:p>
            <a:r>
              <a:rPr dirty="0"/>
              <a:t>- </a:t>
            </a:r>
            <a:r>
              <a:rPr dirty="0" err="1"/>
              <a:t>Tkinter</a:t>
            </a:r>
            <a:r>
              <a:rPr dirty="0"/>
              <a:t> Tutorials</a:t>
            </a:r>
          </a:p>
          <a:p>
            <a:r>
              <a:rPr dirty="0"/>
              <a:t>- Stack Overflow for debugging support</a:t>
            </a:r>
          </a:p>
          <a:p>
            <a:endParaRPr dirty="0"/>
          </a:p>
          <a:p>
            <a:r>
              <a:rPr sz="3200" dirty="0"/>
              <a:t>Thank You for your attention!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255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Python Calculator</vt:lpstr>
      <vt:lpstr>What I Have Created</vt:lpstr>
      <vt:lpstr>Library Used - Tkinter</vt:lpstr>
      <vt:lpstr>Challenges Faced</vt:lpstr>
      <vt:lpstr>References and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Yogesh's</dc:creator>
  <cp:keywords/>
  <dc:description>generated using python-pptx</dc:description>
  <cp:lastModifiedBy>Yogesh kumar</cp:lastModifiedBy>
  <cp:revision>3</cp:revision>
  <dcterms:created xsi:type="dcterms:W3CDTF">2013-01-27T09:14:16Z</dcterms:created>
  <dcterms:modified xsi:type="dcterms:W3CDTF">2025-05-08T07:05:51Z</dcterms:modified>
  <cp:category/>
</cp:coreProperties>
</file>