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5" r:id="rId4"/>
  </p:sldMasterIdLst>
  <p:notesMasterIdLst>
    <p:notesMasterId r:id="rId15"/>
  </p:notesMasterIdLst>
  <p:handoutMasterIdLst>
    <p:handoutMasterId r:id="rId16"/>
  </p:handoutMasterIdLst>
  <p:sldIdLst>
    <p:sldId id="312" r:id="rId5"/>
    <p:sldId id="304" r:id="rId6"/>
    <p:sldId id="282" r:id="rId7"/>
    <p:sldId id="314" r:id="rId8"/>
    <p:sldId id="324" r:id="rId9"/>
    <p:sldId id="315" r:id="rId10"/>
    <p:sldId id="317" r:id="rId11"/>
    <p:sldId id="319" r:id="rId12"/>
    <p:sldId id="323" r:id="rId13"/>
    <p:sldId id="297" r:id="rId14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5388" autoAdjust="0"/>
  </p:normalViewPr>
  <p:slideViewPr>
    <p:cSldViewPr snapToGrid="0" snapToObjects="1">
      <p:cViewPr varScale="1">
        <p:scale>
          <a:sx n="73" d="100"/>
          <a:sy n="73" d="100"/>
        </p:scale>
        <p:origin x="618" y="54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AD6EE87-EBD5-4F12-A48A-63ACA297AC8F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36484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9/26/2024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42973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99930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5995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41695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1651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60552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609900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630435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373017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418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53797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9186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581120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97084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0459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3962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1272274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51786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03347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71696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11E64F4-1425-45A2-BFE2-0AE191476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4F380B4-2EA3-4860-9857-BB31C8261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442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F40CB2B-8A6F-4FCE-8747-2CD75736E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9975421-14E0-4E30-9FBD-AEDA499F0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00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B9201CE-2DE5-4DFC-A774-06A72BC5E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572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32013A6-C301-4458-88D3-996D3AF69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60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0298CD5-6C1E-4009-B41F-6DF62E31D3BE}" type="datetimeFigureOut">
              <a:rPr lang="en-US" smtClean="0"/>
              <a:pPr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142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  <p:sldLayoutId id="2147483733" r:id="rId18"/>
    <p:sldLayoutId id="2147483734" r:id="rId19"/>
    <p:sldLayoutId id="2147483735" r:id="rId20"/>
    <p:sldLayoutId id="2147483736" r:id="rId21"/>
    <p:sldLayoutId id="2147483737" r:id="rId22"/>
    <p:sldLayoutId id="2147483738" r:id="rId23"/>
    <p:sldLayoutId id="2147483739" r:id="rId24"/>
    <p:sldLayoutId id="2147483742" r:id="rId25"/>
    <p:sldLayoutId id="2147483680" r:id="rId26"/>
    <p:sldLayoutId id="2147483653" r:id="rId27"/>
    <p:sldLayoutId id="2147483688" r:id="rId2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yogesh-tanwar101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814" y="810227"/>
            <a:ext cx="10747948" cy="2307727"/>
          </a:xfrm>
        </p:spPr>
        <p:txBody>
          <a:bodyPr anchor="ctr"/>
          <a:lstStyle/>
          <a:p>
            <a:r>
              <a:rPr lang="en-IN" sz="40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AI Pipeline for Image Segmentation and Object Analysis</a:t>
            </a:r>
            <a:br>
              <a:rPr lang="en-IN" sz="40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IN" sz="40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0CD28-1513-F0C5-983E-17630C0A8D8E}"/>
              </a:ext>
            </a:extLst>
          </p:cNvPr>
          <p:cNvSpPr txBox="1"/>
          <p:nvPr/>
        </p:nvSpPr>
        <p:spPr>
          <a:xfrm>
            <a:off x="2668249" y="2938072"/>
            <a:ext cx="6535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 rtl="0" eaLnBrk="1" latinLnBrk="0" hangingPunct="1">
              <a:spcBef>
                <a:spcPts val="768"/>
              </a:spcBef>
              <a:spcAft>
                <a:spcPts val="0"/>
              </a:spcAft>
            </a:pPr>
            <a:r>
              <a:rPr lang="en-IN" sz="1800" kern="1200" dirty="0">
                <a:effectLst/>
                <a:latin typeface="Calibri" panose="020F0502020204030204" pitchFamily="34" charset="0"/>
                <a:ea typeface="+mn-ea"/>
                <a:cs typeface="+mn-cs"/>
              </a:rPr>
              <a:t>Overview: An end-to-end AI pipeline for segmenting images, identifying objects, extracting text, and summarizing attributes.</a:t>
            </a:r>
            <a:endParaRPr lang="en-I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6846" y="640080"/>
            <a:ext cx="5715000" cy="875960"/>
          </a:xfrm>
        </p:spPr>
        <p:txBody>
          <a:bodyPr/>
          <a:lstStyle/>
          <a:p>
            <a:r>
              <a:rPr lang="en-US" b="1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485652"/>
            <a:ext cx="9308892" cy="2234642"/>
          </a:xfrm>
        </p:spPr>
        <p:txBody>
          <a:bodyPr>
            <a:normAutofit/>
          </a:bodyPr>
          <a:lstStyle/>
          <a:p>
            <a:r>
              <a:rPr lang="en-US" b="1" dirty="0"/>
              <a:t>Yogesh Tanwar</a:t>
            </a:r>
          </a:p>
          <a:p>
            <a:r>
              <a:rPr lang="en-US" b="1" dirty="0"/>
              <a:t>LinkedIn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https://www.linkedin.com/in/yogesh-tanwar1011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388854"/>
            <a:ext cx="6583680" cy="3761032"/>
          </a:xfrm>
        </p:spPr>
        <p:txBody>
          <a:bodyPr>
            <a:normAutofit fontScale="92500" lnSpcReduction="20000"/>
          </a:bodyPr>
          <a:lstStyle/>
          <a:p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1: Image Segmentation</a:t>
            </a:r>
          </a:p>
          <a:p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ptos" panose="020B0004020202020204" pitchFamily="34" charset="0"/>
              </a:rPr>
              <a:t>2: Object Extraction and Storage</a:t>
            </a:r>
            <a:endParaRPr lang="en-IN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3: Object Identification</a:t>
            </a:r>
            <a:endParaRPr lang="en-IN" sz="1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4: Text/Data Extraction from Objects</a:t>
            </a:r>
          </a:p>
          <a:p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5: Summarize Object Attributes</a:t>
            </a:r>
            <a:endParaRPr lang="en-IN" sz="1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6: Data Mapping</a:t>
            </a:r>
          </a:p>
          <a:p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ptos" panose="020B0004020202020204" pitchFamily="34" charset="0"/>
              </a:rPr>
              <a:t>7: Output Generation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ptos" panose="020B0004020202020204" pitchFamily="34" charset="0"/>
            </a:endParaRPr>
          </a:p>
          <a:p>
            <a:r>
              <a:rPr lang="en-IN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 Demo</a:t>
            </a:r>
          </a:p>
          <a:p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Conclusion, Future Work</a:t>
            </a:r>
            <a:endParaRPr lang="en-IN" sz="1700" b="1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1255" y="-497082"/>
            <a:ext cx="7965461" cy="994164"/>
          </a:xfrm>
        </p:spPr>
        <p:txBody>
          <a:bodyPr/>
          <a:lstStyle/>
          <a:p>
            <a:r>
              <a:rPr lang="en-IN" dirty="0"/>
              <a:t>Folder Structure</a:t>
            </a: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3DAA78-EDE1-45E9-9F86-42D5764E784C}"/>
              </a:ext>
            </a:extLst>
          </p:cNvPr>
          <p:cNvSpPr txBox="1"/>
          <p:nvPr/>
        </p:nvSpPr>
        <p:spPr>
          <a:xfrm>
            <a:off x="3177727" y="537496"/>
            <a:ext cx="766898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/>
              <a:t>project_root</a:t>
            </a:r>
            <a:r>
              <a:rPr lang="en-IN" sz="1400" dirty="0"/>
              <a:t>/</a:t>
            </a:r>
          </a:p>
          <a:p>
            <a:r>
              <a:rPr lang="en-IN" sz="1400" dirty="0"/>
              <a:t>&gt; </a:t>
            </a:r>
            <a:r>
              <a:rPr lang="en-IN" sz="1400" b="1" dirty="0"/>
              <a:t>data</a:t>
            </a:r>
            <a:r>
              <a:rPr lang="en-IN" sz="1400" dirty="0"/>
              <a:t>/</a:t>
            </a:r>
          </a:p>
          <a:p>
            <a:r>
              <a:rPr lang="en-IN" sz="1400" dirty="0" err="1"/>
              <a:t>input_images</a:t>
            </a:r>
            <a:r>
              <a:rPr lang="en-IN" sz="1400" dirty="0"/>
              <a:t>/ - Input images</a:t>
            </a:r>
          </a:p>
          <a:p>
            <a:r>
              <a:rPr lang="en-IN" sz="1400" dirty="0" err="1"/>
              <a:t>segmented_objects</a:t>
            </a:r>
            <a:r>
              <a:rPr lang="en-IN" sz="1400" dirty="0"/>
              <a:t>/ - Segmented object images</a:t>
            </a:r>
          </a:p>
          <a:p>
            <a:r>
              <a:rPr lang="en-IN" sz="1400" dirty="0"/>
              <a:t>output/ - Output images and tables</a:t>
            </a:r>
          </a:p>
          <a:p>
            <a:r>
              <a:rPr lang="en-IN" sz="1400" dirty="0"/>
              <a:t>&gt; </a:t>
            </a:r>
            <a:r>
              <a:rPr lang="en-IN" sz="1400" b="1" dirty="0"/>
              <a:t>models</a:t>
            </a:r>
            <a:r>
              <a:rPr lang="en-IN" sz="1400" dirty="0"/>
              <a:t>/</a:t>
            </a:r>
          </a:p>
          <a:p>
            <a:r>
              <a:rPr lang="en-IN" sz="1400" dirty="0"/>
              <a:t>segmentation_model.py - Segmentation model script</a:t>
            </a:r>
          </a:p>
          <a:p>
            <a:r>
              <a:rPr lang="en-IN" sz="1400" dirty="0"/>
              <a:t>identification_model.py - Object identification script</a:t>
            </a:r>
          </a:p>
          <a:p>
            <a:r>
              <a:rPr lang="en-IN" sz="1400" dirty="0"/>
              <a:t>text_extraction_model.py - Text extraction script</a:t>
            </a:r>
          </a:p>
          <a:p>
            <a:r>
              <a:rPr lang="en-IN" sz="1400" dirty="0"/>
              <a:t>summarization_model.py - Summarization model script</a:t>
            </a:r>
          </a:p>
          <a:p>
            <a:r>
              <a:rPr lang="en-IN" sz="1400" dirty="0"/>
              <a:t>&gt; </a:t>
            </a:r>
            <a:r>
              <a:rPr lang="en-IN" sz="1400" b="1" dirty="0"/>
              <a:t>utils</a:t>
            </a:r>
            <a:r>
              <a:rPr lang="en-IN" sz="1400" dirty="0"/>
              <a:t>/</a:t>
            </a:r>
          </a:p>
          <a:p>
            <a:r>
              <a:rPr lang="en-IN" sz="1400" dirty="0"/>
              <a:t>preprocessing.py - Preprocessing functions</a:t>
            </a:r>
          </a:p>
          <a:p>
            <a:r>
              <a:rPr lang="en-IN" sz="1400" dirty="0"/>
              <a:t>postprocessing.py - Postprocessing functions</a:t>
            </a:r>
          </a:p>
          <a:p>
            <a:r>
              <a:rPr lang="en-IN" sz="1400" dirty="0"/>
              <a:t>data_mapping.py - Data mapping functions</a:t>
            </a:r>
          </a:p>
          <a:p>
            <a:r>
              <a:rPr lang="en-IN" sz="1400" dirty="0"/>
              <a:t>visualization.py - Visualization functions</a:t>
            </a:r>
          </a:p>
          <a:p>
            <a:r>
              <a:rPr lang="en-IN" sz="1400" dirty="0"/>
              <a:t>&gt; </a:t>
            </a:r>
            <a:r>
              <a:rPr lang="en-IN" sz="1400" b="1" dirty="0" err="1"/>
              <a:t>streamlit_app</a:t>
            </a:r>
            <a:r>
              <a:rPr lang="en-IN" sz="1400" dirty="0"/>
              <a:t>/</a:t>
            </a:r>
          </a:p>
          <a:p>
            <a:r>
              <a:rPr lang="en-IN" sz="1400" dirty="0"/>
              <a:t>app.py - Main </a:t>
            </a:r>
            <a:r>
              <a:rPr lang="en-IN" sz="1400" dirty="0" err="1"/>
              <a:t>Streamlit</a:t>
            </a:r>
            <a:r>
              <a:rPr lang="en-IN" sz="1400" dirty="0"/>
              <a:t> app</a:t>
            </a:r>
          </a:p>
          <a:p>
            <a:r>
              <a:rPr lang="en-IN" sz="1400" dirty="0"/>
              <a:t>components/ - </a:t>
            </a:r>
            <a:r>
              <a:rPr lang="en-IN" sz="1400" dirty="0" err="1"/>
              <a:t>Streamlit</a:t>
            </a:r>
            <a:r>
              <a:rPr lang="en-IN" sz="1400" dirty="0"/>
              <a:t> components</a:t>
            </a:r>
          </a:p>
          <a:p>
            <a:r>
              <a:rPr lang="en-IN" sz="1400" dirty="0"/>
              <a:t>tests/</a:t>
            </a:r>
          </a:p>
          <a:p>
            <a:r>
              <a:rPr lang="en-IN" sz="1400" dirty="0"/>
              <a:t>test_segmentation.py - Segmentation tests</a:t>
            </a:r>
          </a:p>
          <a:p>
            <a:r>
              <a:rPr lang="en-IN" sz="1400" dirty="0"/>
              <a:t>test_identification.py - Identification tests</a:t>
            </a:r>
          </a:p>
          <a:p>
            <a:r>
              <a:rPr lang="en-IN" sz="1400" dirty="0"/>
              <a:t>test_text_extraction.py - Text extraction tests</a:t>
            </a:r>
          </a:p>
          <a:p>
            <a:r>
              <a:rPr lang="en-IN" sz="1400" dirty="0"/>
              <a:t>test_summarization.py - Summarization tests</a:t>
            </a:r>
          </a:p>
          <a:p>
            <a:r>
              <a:rPr lang="en-IN" sz="1400" dirty="0"/>
              <a:t>README.md - Project overview</a:t>
            </a:r>
          </a:p>
          <a:p>
            <a:r>
              <a:rPr lang="en-IN" sz="1400" dirty="0"/>
              <a:t>requirements.txt - Required packages</a:t>
            </a:r>
          </a:p>
          <a:p>
            <a:r>
              <a:rPr lang="en-IN" sz="1400" dirty="0"/>
              <a:t>presentation.pptx - Project presentation slides</a:t>
            </a: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11" y="316670"/>
            <a:ext cx="4149605" cy="1224035"/>
          </a:xfrm>
        </p:spPr>
        <p:txBody>
          <a:bodyPr/>
          <a:lstStyle/>
          <a:p>
            <a:r>
              <a:rPr lang="en-US" dirty="0" err="1"/>
              <a:t>Forlder</a:t>
            </a:r>
            <a:r>
              <a:rPr lang="en-US" dirty="0"/>
              <a:t> Structure/</a:t>
            </a:r>
            <a:br>
              <a:rPr lang="en-US" dirty="0"/>
            </a:br>
            <a:r>
              <a:rPr lang="en-US" dirty="0"/>
              <a:t>Dir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13586" y="692943"/>
            <a:ext cx="7043618" cy="5430988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dirty="0"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Folder Structure:</a:t>
            </a: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dirty="0" err="1"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project_root</a:t>
            </a:r>
            <a:r>
              <a:rPr lang="en-IN" sz="1050" dirty="0"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/</a:t>
            </a: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dirty="0"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│</a:t>
            </a: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dirty="0"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├── data/</a:t>
            </a: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dirty="0"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│   ├── </a:t>
            </a:r>
            <a:r>
              <a:rPr lang="en-IN" sz="1050" dirty="0" err="1"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input_images</a:t>
            </a:r>
            <a:r>
              <a:rPr lang="en-IN" sz="1050" dirty="0"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/               # Directory for input images</a:t>
            </a: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dirty="0"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│   ├── </a:t>
            </a:r>
            <a:r>
              <a:rPr lang="en-IN" sz="1050" dirty="0" err="1"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segmented_objects</a:t>
            </a:r>
            <a:r>
              <a:rPr lang="en-IN" sz="1050" dirty="0"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/          # Directory to save segmented object images</a:t>
            </a: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dirty="0"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│   └── output/                     # Directory for output images and tables</a:t>
            </a: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dirty="0"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│</a:t>
            </a: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dirty="0"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├── models/</a:t>
            </a: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dirty="0"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│   ├── segmentation_model.py       # Script for segmentation model</a:t>
            </a: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dirty="0"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│   ├── identification_model.py     # Script for object identification model</a:t>
            </a: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dirty="0"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│   ├── text_extraction_model.py    # Script for text/data extraction model</a:t>
            </a: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dirty="0"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│   └── summarization_model.py      # Script for summarization model</a:t>
            </a: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dirty="0"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│</a:t>
            </a: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dirty="0"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├── utils/</a:t>
            </a: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dirty="0"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│   ├── preprocessing.py            # Script for </a:t>
            </a:r>
            <a:r>
              <a:rPr lang="en-IN" sz="1050" dirty="0" err="1"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preprocessing</a:t>
            </a:r>
            <a:r>
              <a:rPr lang="en-IN" sz="1050" dirty="0"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 functions</a:t>
            </a: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dirty="0"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│   ├── postprocessing.py           # Script for postprocessing functions</a:t>
            </a: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dirty="0"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│   ├── data_mapping.py             # Script for data mapping functions</a:t>
            </a: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dirty="0"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│   └── visualization.py            # Script for visualization functions</a:t>
            </a: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dirty="0"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│</a:t>
            </a: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2C6620-1FE2-4259-8C40-60285457CA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58E2D-44FE-4317-9887-9B921B535739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42294" y="757647"/>
            <a:ext cx="7043618" cy="4924696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400" dirty="0"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├── </a:t>
            </a:r>
            <a:r>
              <a:rPr lang="en-IN" sz="2400" dirty="0" err="1"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streamlit_app</a:t>
            </a:r>
            <a:r>
              <a:rPr lang="en-IN" sz="2400" dirty="0"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/</a:t>
            </a: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400" dirty="0"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│   ├── app.py                      # Main </a:t>
            </a:r>
            <a:r>
              <a:rPr lang="en-IN" sz="2400" dirty="0" err="1"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Streamlit</a:t>
            </a:r>
            <a:r>
              <a:rPr lang="en-IN" sz="2400" dirty="0"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 application script</a:t>
            </a: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400" dirty="0"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│   └── components/                 # Directory for </a:t>
            </a:r>
            <a:r>
              <a:rPr lang="en-IN" sz="2400" dirty="0" err="1"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Streamlit</a:t>
            </a:r>
            <a:r>
              <a:rPr lang="en-IN" sz="2400" dirty="0"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 components</a:t>
            </a: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400" dirty="0"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│</a:t>
            </a: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400" dirty="0"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├── tests/</a:t>
            </a: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400" dirty="0"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│   ├── test_segmentation.py        # Tests for segmentation</a:t>
            </a: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400" dirty="0"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│   ├── test_identification.py      # Tests for identification</a:t>
            </a: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400" dirty="0"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│   ├── test_text_extraction.py     # Tests for text extraction</a:t>
            </a: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400" dirty="0"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│   └── test_summarization.py       # Tests for summarization</a:t>
            </a: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400" dirty="0"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│</a:t>
            </a: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400" dirty="0"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├── README.md                       # Project overview and setup instructions</a:t>
            </a: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400" dirty="0"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├── requirements.txt                # Required Python packages</a:t>
            </a: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400" dirty="0"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└── presentation.pptx               # Presentation slides summarizing the project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8122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Segmentation &amp; Extraction Process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7450111" cy="3720337"/>
          </a:xfrm>
        </p:spPr>
        <p:txBody>
          <a:bodyPr>
            <a:normAutofit/>
          </a:bodyPr>
          <a:lstStyle/>
          <a:p>
            <a:r>
              <a:rPr lang="en-US" sz="1800" dirty="0"/>
              <a:t>1. Segmentation:</a:t>
            </a:r>
          </a:p>
          <a:p>
            <a:r>
              <a:rPr lang="en-US" dirty="0"/>
              <a:t>     </a:t>
            </a:r>
            <a:r>
              <a:rPr lang="en-US" sz="1800" dirty="0"/>
              <a:t>  - Uses a pre-trained segmentation model to segment the input image.</a:t>
            </a:r>
          </a:p>
          <a:p>
            <a:r>
              <a:rPr lang="en-US" dirty="0"/>
              <a:t>    </a:t>
            </a:r>
            <a:r>
              <a:rPr lang="en-US" sz="1800" dirty="0"/>
              <a:t>   - Converts the image into segments for further processing.</a:t>
            </a:r>
          </a:p>
          <a:p>
            <a:r>
              <a:rPr lang="en-US" sz="1800" dirty="0"/>
              <a:t>2.  Object Extraction:</a:t>
            </a:r>
          </a:p>
          <a:p>
            <a:r>
              <a:rPr lang="en-US" dirty="0"/>
              <a:t>     </a:t>
            </a:r>
            <a:r>
              <a:rPr lang="en-US" sz="1800" dirty="0"/>
              <a:t> - Extracts objects from the segmented image.</a:t>
            </a:r>
          </a:p>
          <a:p>
            <a:r>
              <a:rPr lang="en-US" dirty="0"/>
              <a:t>     </a:t>
            </a:r>
            <a:r>
              <a:rPr lang="en-US" sz="1800" dirty="0"/>
              <a:t> - Saves extracted objects as separate image files.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 Identification &amp; Text Extraction</a:t>
            </a:r>
            <a:endParaRPr lang="en-US" dirty="0"/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399" y="2303463"/>
            <a:ext cx="7435121" cy="4143375"/>
          </a:xfrm>
        </p:spPr>
        <p:txBody>
          <a:bodyPr>
            <a:normAutofit/>
          </a:bodyPr>
          <a:lstStyle/>
          <a:p>
            <a:r>
              <a:rPr lang="en-US" sz="1800" dirty="0"/>
              <a:t>Object Identification:</a:t>
            </a:r>
          </a:p>
          <a:p>
            <a:pPr marL="0" indent="0">
              <a:buNone/>
            </a:pPr>
            <a:r>
              <a:rPr lang="en-US" sz="1800" dirty="0"/>
              <a:t> - Identifies and classifies objects using a pre-trained model.</a:t>
            </a:r>
          </a:p>
          <a:p>
            <a:pPr marL="0" indent="0">
              <a:buNone/>
            </a:pPr>
            <a:r>
              <a:rPr lang="en-US" sz="1800" dirty="0"/>
              <a:t> - Outputs object labels and confidence scores.</a:t>
            </a:r>
          </a:p>
          <a:p>
            <a:pPr marL="0" indent="0">
              <a:buNone/>
            </a:pPr>
            <a:r>
              <a:rPr lang="en-US" sz="1800" dirty="0"/>
              <a:t>2. Text Extraction:</a:t>
            </a:r>
          </a:p>
          <a:p>
            <a:pPr marL="0" indent="0">
              <a:buNone/>
            </a:pPr>
            <a:r>
              <a:rPr lang="en-US" sz="1800" dirty="0"/>
              <a:t> - Uses OCR to extract text from object images.</a:t>
            </a:r>
          </a:p>
          <a:p>
            <a:pPr marL="0" indent="0">
              <a:buNone/>
            </a:pPr>
            <a:r>
              <a:rPr lang="en-US" sz="1800" dirty="0"/>
              <a:t> - Outputs the extracted text for each object.</a:t>
            </a: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Summarization, Data Mapping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2331958"/>
            <a:ext cx="8627757" cy="3704266"/>
          </a:xfrm>
        </p:spPr>
        <p:txBody>
          <a:bodyPr/>
          <a:lstStyle/>
          <a:p>
            <a:r>
              <a:rPr lang="en-US" sz="1800" dirty="0"/>
              <a:t>1. Summarization:</a:t>
            </a:r>
          </a:p>
          <a:p>
            <a:r>
              <a:rPr lang="en-US" sz="1800" dirty="0"/>
              <a:t>   - Combines object descriptions and extracted text into summaries.</a:t>
            </a:r>
          </a:p>
          <a:p>
            <a:r>
              <a:rPr lang="en-US" sz="1800" dirty="0"/>
              <a:t>   - Uses text processing techniques for summarization.</a:t>
            </a:r>
          </a:p>
          <a:p>
            <a:r>
              <a:rPr lang="en-US" sz="1800" dirty="0"/>
              <a:t>2. Data Mapping:</a:t>
            </a:r>
          </a:p>
          <a:p>
            <a:r>
              <a:rPr lang="en-US" sz="1800" dirty="0"/>
              <a:t>   - Maps extracted data to objects and summarizes the information.</a:t>
            </a:r>
          </a:p>
          <a:p>
            <a:r>
              <a:rPr lang="en-US" sz="1800" dirty="0"/>
              <a:t>   - Saves mapped data in a JSON format for further use.</a:t>
            </a:r>
          </a:p>
          <a:p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C1B6-9539-D6C6-C768-7767FB091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479" y="809752"/>
            <a:ext cx="5715000" cy="1245631"/>
          </a:xfrm>
        </p:spPr>
        <p:txBody>
          <a:bodyPr/>
          <a:lstStyle/>
          <a:p>
            <a:r>
              <a:rPr lang="en-IN" dirty="0"/>
              <a:t>Conclusion, Future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A8900-AD27-7B15-C51F-81C05304C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2308485"/>
            <a:ext cx="11277599" cy="3739763"/>
          </a:xfrm>
        </p:spPr>
        <p:txBody>
          <a:bodyPr>
            <a:normAutofit/>
          </a:bodyPr>
          <a:lstStyle/>
          <a:p>
            <a:r>
              <a:rPr lang="en-US" sz="2400" dirty="0"/>
              <a:t>1. Conclusion:</a:t>
            </a:r>
          </a:p>
          <a:p>
            <a:r>
              <a:rPr lang="en-US" sz="2400" dirty="0"/>
              <a:t>   - Successful integration of segmentation, object identification, text extraction, and summarization.</a:t>
            </a:r>
          </a:p>
          <a:p>
            <a:r>
              <a:rPr lang="en-US" sz="2400" dirty="0"/>
              <a:t>   - Effective end-to-end pipeline demonstrated through </a:t>
            </a:r>
            <a:r>
              <a:rPr lang="en-US" sz="2400" dirty="0" err="1"/>
              <a:t>Streamlit</a:t>
            </a:r>
            <a:r>
              <a:rPr lang="en-US" sz="2400" dirty="0"/>
              <a:t> app.</a:t>
            </a:r>
          </a:p>
          <a:p>
            <a:r>
              <a:rPr lang="en-US" sz="2400" dirty="0"/>
              <a:t>2. Future Work:</a:t>
            </a:r>
          </a:p>
          <a:p>
            <a:r>
              <a:rPr lang="en-US" sz="2400" dirty="0"/>
              <a:t>   - Enhance model accuracy and performance.</a:t>
            </a:r>
          </a:p>
          <a:p>
            <a:r>
              <a:rPr lang="en-US" sz="2400" dirty="0"/>
              <a:t>   - Explore additional features like real-time processing and more advanced visualizations.</a:t>
            </a:r>
          </a:p>
          <a:p>
            <a:endParaRPr lang="en-US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922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98</TotalTime>
  <Words>761</Words>
  <Application>Microsoft Office PowerPoint</Application>
  <PresentationFormat>Widescreen</PresentationFormat>
  <Paragraphs>111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Arial</vt:lpstr>
      <vt:lpstr>Calibri</vt:lpstr>
      <vt:lpstr>Courier New</vt:lpstr>
      <vt:lpstr>Garamond</vt:lpstr>
      <vt:lpstr>Times New Roman</vt:lpstr>
      <vt:lpstr>Organic</vt:lpstr>
      <vt:lpstr>AI Pipeline for Image Segmentation and Object Analysis  </vt:lpstr>
      <vt:lpstr>agenda</vt:lpstr>
      <vt:lpstr>Folder Structure</vt:lpstr>
      <vt:lpstr>Forlder Structure/ Dir</vt:lpstr>
      <vt:lpstr>PowerPoint Presentation</vt:lpstr>
      <vt:lpstr>Segmentation &amp; Extraction Process</vt:lpstr>
      <vt:lpstr>Object Identification &amp; Text Extraction</vt:lpstr>
      <vt:lpstr>Summarization, Data Mapping</vt:lpstr>
      <vt:lpstr>Conclusion, 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Pipeline for Image Segmentation and Object Analysis</dc:title>
  <dc:subject/>
  <dc:creator>yogesh tanwar</dc:creator>
  <cp:lastModifiedBy>tọju ẹrin</cp:lastModifiedBy>
  <cp:revision>5</cp:revision>
  <dcterms:created xsi:type="dcterms:W3CDTF">2024-08-19T13:35:36Z</dcterms:created>
  <dcterms:modified xsi:type="dcterms:W3CDTF">2024-09-26T01:36:52Z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