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XEaxLxOCYt/U8dp2wKke2dFWB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80524" y="1060934"/>
            <a:ext cx="2397529" cy="3206266"/>
          </a:xfrm>
          <a:custGeom>
            <a:avLst/>
            <a:gdLst/>
            <a:ahLst/>
            <a:cxnLst/>
            <a:rect l="l" t="t" r="r" b="b"/>
            <a:pathLst>
              <a:path w="5760085" h="2075814" extrusionOk="0">
                <a:moveTo>
                  <a:pt x="0" y="0"/>
                </a:moveTo>
                <a:lnTo>
                  <a:pt x="5759809" y="0"/>
                </a:lnTo>
                <a:lnTo>
                  <a:pt x="5759809" y="2075247"/>
                </a:lnTo>
                <a:lnTo>
                  <a:pt x="0" y="2075247"/>
                </a:lnTo>
                <a:lnTo>
                  <a:pt x="0" y="0"/>
                </a:lnTo>
                <a:close/>
              </a:path>
            </a:pathLst>
          </a:custGeom>
          <a:noFill/>
          <a:ln w="28550" cap="flat" cmpd="sng">
            <a:solidFill>
              <a:srgbClr val="C9C9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7368" y="3567311"/>
            <a:ext cx="704193" cy="591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3402639" y="1060934"/>
            <a:ext cx="2874259" cy="3206267"/>
          </a:xfrm>
          <a:custGeom>
            <a:avLst/>
            <a:gdLst/>
            <a:ahLst/>
            <a:cxnLst/>
            <a:rect l="l" t="t" r="r" b="b"/>
            <a:pathLst>
              <a:path w="5760085" h="2075814" extrusionOk="0">
                <a:moveTo>
                  <a:pt x="0" y="0"/>
                </a:moveTo>
                <a:lnTo>
                  <a:pt x="5759809" y="0"/>
                </a:lnTo>
                <a:lnTo>
                  <a:pt x="5759809" y="2075247"/>
                </a:lnTo>
                <a:lnTo>
                  <a:pt x="0" y="2075247"/>
                </a:lnTo>
                <a:lnTo>
                  <a:pt x="0" y="0"/>
                </a:lnTo>
                <a:close/>
              </a:path>
            </a:pathLst>
          </a:custGeom>
          <a:noFill/>
          <a:ln w="28550" cap="flat" cmpd="sng">
            <a:solidFill>
              <a:srgbClr val="C9C9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528534" y="1695401"/>
            <a:ext cx="1216660" cy="6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895" marR="5080" lvl="0" indent="-488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 Analysis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895" marR="5080" lvl="0" indent="-488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EDA )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880354" y="1138684"/>
            <a:ext cx="107547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382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Visualization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8247" y="2687671"/>
            <a:ext cx="638174" cy="59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2840681" y="2332965"/>
            <a:ext cx="479604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531911" y="1047470"/>
            <a:ext cx="3601634" cy="369570"/>
          </a:xfrm>
          <a:custGeom>
            <a:avLst/>
            <a:gdLst/>
            <a:ahLst/>
            <a:cxnLst/>
            <a:rect l="l" t="t" r="r" b="b"/>
            <a:pathLst>
              <a:path w="4969509" h="369569" extrusionOk="0">
                <a:moveTo>
                  <a:pt x="4969382" y="369331"/>
                </a:moveTo>
                <a:lnTo>
                  <a:pt x="0" y="369331"/>
                </a:lnTo>
                <a:lnTo>
                  <a:pt x="0" y="0"/>
                </a:lnTo>
                <a:lnTo>
                  <a:pt x="4969382" y="0"/>
                </a:lnTo>
                <a:lnTo>
                  <a:pt x="4969382" y="369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946375" y="924526"/>
            <a:ext cx="5052742" cy="5203233"/>
          </a:xfrm>
          <a:custGeom>
            <a:avLst/>
            <a:gdLst/>
            <a:ahLst/>
            <a:cxnLst/>
            <a:rect l="l" t="t" r="r" b="b"/>
            <a:pathLst>
              <a:path w="5760085" h="2075814" extrusionOk="0">
                <a:moveTo>
                  <a:pt x="0" y="0"/>
                </a:moveTo>
                <a:lnTo>
                  <a:pt x="5759809" y="0"/>
                </a:lnTo>
                <a:lnTo>
                  <a:pt x="5759809" y="2075247"/>
                </a:lnTo>
                <a:lnTo>
                  <a:pt x="0" y="2075247"/>
                </a:lnTo>
                <a:lnTo>
                  <a:pt x="0" y="0"/>
                </a:lnTo>
                <a:close/>
              </a:path>
            </a:pathLst>
          </a:custGeom>
          <a:noFill/>
          <a:ln w="28550" cap="flat" cmpd="sng">
            <a:solidFill>
              <a:srgbClr val="C9C9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434114" y="2333942"/>
            <a:ext cx="479604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70607" y="4584501"/>
            <a:ext cx="6006291" cy="1679666"/>
          </a:xfrm>
          <a:custGeom>
            <a:avLst/>
            <a:gdLst/>
            <a:ahLst/>
            <a:cxnLst/>
            <a:rect l="l" t="t" r="r" b="b"/>
            <a:pathLst>
              <a:path w="5760085" h="2075814" extrusionOk="0">
                <a:moveTo>
                  <a:pt x="0" y="0"/>
                </a:moveTo>
                <a:lnTo>
                  <a:pt x="5759809" y="0"/>
                </a:lnTo>
                <a:lnTo>
                  <a:pt x="5759809" y="2075247"/>
                </a:lnTo>
                <a:lnTo>
                  <a:pt x="0" y="2075247"/>
                </a:lnTo>
                <a:lnTo>
                  <a:pt x="0" y="0"/>
                </a:lnTo>
                <a:close/>
              </a:path>
            </a:pathLst>
          </a:custGeom>
          <a:noFill/>
          <a:ln w="28550" cap="flat" cmpd="sng">
            <a:solidFill>
              <a:srgbClr val="C9C9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120948" y="4635121"/>
            <a:ext cx="262424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158" y="4739224"/>
            <a:ext cx="978809" cy="72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 flipH="1">
            <a:off x="6370645" y="5132399"/>
            <a:ext cx="49578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528534" y="2448874"/>
            <a:ext cx="2651503" cy="1588933"/>
          </a:xfrm>
          <a:custGeom>
            <a:avLst/>
            <a:gdLst/>
            <a:ahLst/>
            <a:cxnLst/>
            <a:rect l="l" t="t" r="r" b="b"/>
            <a:pathLst>
              <a:path w="5760085" h="2075814" extrusionOk="0">
                <a:moveTo>
                  <a:pt x="0" y="0"/>
                </a:moveTo>
                <a:lnTo>
                  <a:pt x="5759809" y="0"/>
                </a:lnTo>
                <a:lnTo>
                  <a:pt x="5759809" y="2075247"/>
                </a:lnTo>
                <a:lnTo>
                  <a:pt x="0" y="2075247"/>
                </a:lnTo>
                <a:lnTo>
                  <a:pt x="0" y="0"/>
                </a:lnTo>
                <a:close/>
              </a:path>
            </a:pathLst>
          </a:custGeom>
          <a:noFill/>
          <a:ln w="28550" cap="flat" cmpd="sng">
            <a:solidFill>
              <a:srgbClr val="C9C9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3696862" y="2463633"/>
            <a:ext cx="2190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676541" y="2713325"/>
            <a:ext cx="22992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 removal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 removal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 analysis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conversion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" descr="Exploratory Data Analysis (EDA) on NLP Text Data – Sushrut Tendulka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5947" y="1164450"/>
            <a:ext cx="859595" cy="4753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"/>
          <p:cNvGrpSpPr/>
          <p:nvPr/>
        </p:nvGrpSpPr>
        <p:grpSpPr>
          <a:xfrm>
            <a:off x="469012" y="1240715"/>
            <a:ext cx="2043208" cy="2641137"/>
            <a:chOff x="469012" y="1240715"/>
            <a:chExt cx="2043208" cy="2641137"/>
          </a:xfrm>
        </p:grpSpPr>
        <p:sp>
          <p:nvSpPr>
            <p:cNvPr id="113" name="Google Shape;113;p1"/>
            <p:cNvSpPr/>
            <p:nvPr/>
          </p:nvSpPr>
          <p:spPr>
            <a:xfrm>
              <a:off x="2085911" y="2372086"/>
              <a:ext cx="414938" cy="414938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0" y="0"/>
                  </a:moveTo>
                  <a:lnTo>
                    <a:pt x="457199" y="0"/>
                  </a:lnTo>
                  <a:lnTo>
                    <a:pt x="4571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7A6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4"/>
                <a:buFont typeface="Arial"/>
                <a:buNone/>
              </a:pPr>
              <a:endParaRPr sz="1634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14" name="Google Shape;114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71032" y="1283042"/>
              <a:ext cx="541188" cy="530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"/>
            <p:cNvSpPr/>
            <p:nvPr/>
          </p:nvSpPr>
          <p:spPr>
            <a:xfrm>
              <a:off x="469012" y="1240715"/>
              <a:ext cx="1246985" cy="667283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488556" y="1260259"/>
              <a:ext cx="1207897" cy="628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Objective</a:t>
              </a: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 rot="5400000">
              <a:off x="967389" y="1924680"/>
              <a:ext cx="250231" cy="300277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1002422" y="1949703"/>
              <a:ext cx="180167" cy="175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88862" y="2180791"/>
              <a:ext cx="1307487" cy="76401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488446" y="2341458"/>
              <a:ext cx="1248703" cy="718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Collection</a:t>
              </a: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1" name="Google Shape;121;p1"/>
            <p:cNvGrpSpPr/>
            <p:nvPr/>
          </p:nvGrpSpPr>
          <p:grpSpPr>
            <a:xfrm>
              <a:off x="508292" y="3214569"/>
              <a:ext cx="1246985" cy="667283"/>
              <a:chOff x="700118" y="3242564"/>
              <a:chExt cx="1246985" cy="667283"/>
            </a:xfrm>
          </p:grpSpPr>
          <p:sp>
            <p:nvSpPr>
              <p:cNvPr id="122" name="Google Shape;122;p1"/>
              <p:cNvSpPr/>
              <p:nvPr/>
            </p:nvSpPr>
            <p:spPr>
              <a:xfrm>
                <a:off x="700118" y="3242564"/>
                <a:ext cx="1246985" cy="667283"/>
              </a:xfrm>
              <a:prstGeom prst="roundRect">
                <a:avLst>
                  <a:gd name="adj" fmla="val 10000"/>
                </a:avLst>
              </a:prstGeom>
              <a:gradFill>
                <a:gsLst>
                  <a:gs pos="0">
                    <a:srgbClr val="FFC647"/>
                  </a:gs>
                  <a:gs pos="50000">
                    <a:srgbClr val="FFC600"/>
                  </a:gs>
                  <a:gs pos="100000">
                    <a:srgbClr val="E3B400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Google Shape;123;p1"/>
              <p:cNvSpPr txBox="1"/>
              <p:nvPr/>
            </p:nvSpPr>
            <p:spPr>
              <a:xfrm>
                <a:off x="719604" y="3262498"/>
                <a:ext cx="1207897" cy="628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3325" tIns="53325" rIns="53325" bIns="533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Understanding</a:t>
                </a:r>
                <a:endParaRPr sz="1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124" name="Google Shape;124;p1" descr="Create Google Forms in 2022 | How to Customize Google Forms [Updated]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15770" y="2231635"/>
              <a:ext cx="632030" cy="318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"/>
            <p:cNvSpPr/>
            <p:nvPr/>
          </p:nvSpPr>
          <p:spPr>
            <a:xfrm rot="10800000" flipH="1">
              <a:off x="1819503" y="2549650"/>
              <a:ext cx="250949" cy="9143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1719108" y="3409528"/>
              <a:ext cx="574861" cy="140723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 rot="5400000" flipH="1">
              <a:off x="1939358" y="3076143"/>
              <a:ext cx="756000" cy="1440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8" name="Google Shape;128;p1"/>
          <p:cNvSpPr/>
          <p:nvPr/>
        </p:nvSpPr>
        <p:spPr>
          <a:xfrm>
            <a:off x="1447799" y="4333240"/>
            <a:ext cx="248653" cy="20372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8146" y="5514896"/>
            <a:ext cx="1029653" cy="61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76661" y="5091705"/>
            <a:ext cx="1574916" cy="94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71632" y="2376200"/>
            <a:ext cx="476193" cy="4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89452" y="5060890"/>
            <a:ext cx="1906046" cy="99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863201" y="1428507"/>
            <a:ext cx="976235" cy="107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80350" y="1652825"/>
            <a:ext cx="1075475" cy="57427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7482700" y="2631425"/>
            <a:ext cx="3918900" cy="231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 txBox="1"/>
          <p:nvPr/>
        </p:nvSpPr>
        <p:spPr>
          <a:xfrm>
            <a:off x="7768925" y="2950675"/>
            <a:ext cx="3445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To Make a model for timeseries forecasting and compare different models for the same. The model with minimum RMSE value and MAPE score is considered for deployment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Times New Roman</vt:lpstr>
      <vt:lpstr>Office Theme</vt:lpstr>
      <vt:lpstr>PROJECT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ARCHITECTURE</dc:title>
  <dc:creator>Yogesh Thakur</dc:creator>
  <cp:lastModifiedBy>yogesh.thakur6689@outlook.com</cp:lastModifiedBy>
  <cp:revision>1</cp:revision>
  <dcterms:created xsi:type="dcterms:W3CDTF">2023-01-03T05:26:13Z</dcterms:created>
  <dcterms:modified xsi:type="dcterms:W3CDTF">2023-04-01T15:07:14Z</dcterms:modified>
</cp:coreProperties>
</file>