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2" r:id="rId5"/>
    <p:sldId id="263" r:id="rId6"/>
    <p:sldId id="264" r:id="rId7"/>
    <p:sldId id="292" r:id="rId8"/>
    <p:sldId id="293" r:id="rId9"/>
    <p:sldId id="294" r:id="rId10"/>
    <p:sldId id="295" r:id="rId11"/>
    <p:sldId id="289" r:id="rId12"/>
    <p:sldId id="296" r:id="rId13"/>
    <p:sldId id="290" r:id="rId14"/>
    <p:sldId id="291" r:id="rId15"/>
  </p:sldIdLst>
  <p:sldSz cx="9144000" cy="5143500" type="screen16x9"/>
  <p:notesSz cx="6858000" cy="9144000"/>
  <p:embeddedFontLst>
    <p:embeddedFont>
      <p:font typeface="Josefin Sans" pitchFamily="2" charset="0"/>
      <p:regular r:id="rId17"/>
      <p:bold r:id="rId18"/>
    </p:embeddedFont>
    <p:embeddedFont>
      <p:font typeface="Lato" panose="020F0502020204030203" pitchFamily="34" charset="0"/>
      <p:regular r:id="rId19"/>
      <p:bold r:id="rId20"/>
      <p:italic r:id="rId21"/>
      <p:boldItalic r:id="rId22"/>
    </p:embeddedFont>
    <p:embeddedFont>
      <p:font typeface="Merriweather Light" panose="00000400000000000000" pitchFamily="2"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pen Sans SemiBold" panose="020B0706030804020204" pitchFamily="34" charset="0"/>
      <p:regular r:id="rId35"/>
      <p:bold r:id="rId36"/>
      <p:italic r:id="rId37"/>
      <p:boldItalic r:id="rId38"/>
    </p:embeddedFont>
    <p:embeddedFont>
      <p:font typeface="Russo One" panose="020B0604020202020204" charset="0"/>
      <p:regular r:id="rId39"/>
    </p:embeddedFont>
    <p:embeddedFont>
      <p:font typeface="Vidaloka"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4p+0oXK/+tf6RjzhvqA/svPAy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95" autoAdjust="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67" Type="http://customschemas.google.com/relationships/presentationmetadata" Target="metadata"/><Relationship Id="rId20" Type="http://schemas.openxmlformats.org/officeDocument/2006/relationships/font" Target="fonts/font4.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1606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780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It is difficult to validate the results of our model, but it would be interesting to see if users do end up watching movies recommended to them and if so how they are rated.</a:t>
            </a:r>
            <a:endParaRPr sz="1200">
              <a:solidFill>
                <a:srgbClr val="292929"/>
              </a:solidFill>
              <a:highlight>
                <a:srgbClr val="FCFCFC"/>
              </a:highlight>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3153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1754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8518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8"/>
          <p:cNvSpPr txBox="1">
            <a:spLocks noGrp="1"/>
          </p:cNvSpPr>
          <p:nvPr>
            <p:ph type="ctrTitle"/>
          </p:nvPr>
        </p:nvSpPr>
        <p:spPr>
          <a:xfrm>
            <a:off x="1039975" y="1324500"/>
            <a:ext cx="70641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38"/>
          <p:cNvSpPr txBox="1">
            <a:spLocks noGrp="1"/>
          </p:cNvSpPr>
          <p:nvPr>
            <p:ph type="subTitle" idx="1"/>
          </p:nvPr>
        </p:nvSpPr>
        <p:spPr>
          <a:xfrm>
            <a:off x="1040000" y="3377100"/>
            <a:ext cx="7064100" cy="441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38"/>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3" name="Google Shape;13;p38"/>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sm" len="sm"/>
            <a:tailEnd type="none" w="sm" len="sm"/>
          </a:ln>
        </p:spPr>
      </p:cxnSp>
      <p:cxnSp>
        <p:nvCxnSpPr>
          <p:cNvPr id="14" name="Google Shape;14;p38"/>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5" name="Google Shape;15;p38"/>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47"/>
          <p:cNvSpPr txBox="1">
            <a:spLocks noGrp="1"/>
          </p:cNvSpPr>
          <p:nvPr>
            <p:ph type="title" hasCustomPrompt="1"/>
          </p:nvPr>
        </p:nvSpPr>
        <p:spPr>
          <a:xfrm>
            <a:off x="713225" y="1497763"/>
            <a:ext cx="7717500" cy="164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6" name="Google Shape;76;p47"/>
          <p:cNvSpPr txBox="1">
            <a:spLocks noGrp="1"/>
          </p:cNvSpPr>
          <p:nvPr>
            <p:ph type="subTitle" idx="1"/>
          </p:nvPr>
        </p:nvSpPr>
        <p:spPr>
          <a:xfrm>
            <a:off x="1514325" y="3278788"/>
            <a:ext cx="6120300" cy="375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a:endParaRPr/>
          </a:p>
        </p:txBody>
      </p:sp>
      <p:cxnSp>
        <p:nvCxnSpPr>
          <p:cNvPr id="77" name="Google Shape;77;p47"/>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78" name="Google Shape;78;p47"/>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79" name="Google Shape;79;p4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sm" len="sm"/>
            <a:tailEnd type="none" w="sm" len="sm"/>
          </a:ln>
        </p:spPr>
      </p:cxnSp>
      <p:cxnSp>
        <p:nvCxnSpPr>
          <p:cNvPr id="80" name="Google Shape;80;p4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81" name="Google Shape;81;p4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
        <p:nvSpPr>
          <p:cNvPr id="83" name="Google Shape;83;p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4"/>
        <p:cNvGrpSpPr/>
        <p:nvPr/>
      </p:nvGrpSpPr>
      <p:grpSpPr>
        <a:xfrm>
          <a:off x="0" y="0"/>
          <a:ext cx="0" cy="0"/>
          <a:chOff x="0" y="0"/>
          <a:chExt cx="0" cy="0"/>
        </a:xfrm>
      </p:grpSpPr>
      <p:sp>
        <p:nvSpPr>
          <p:cNvPr id="85" name="Google Shape;85;p49"/>
          <p:cNvSpPr txBox="1">
            <a:spLocks noGrp="1"/>
          </p:cNvSpPr>
          <p:nvPr>
            <p:ph type="title"/>
          </p:nvPr>
        </p:nvSpPr>
        <p:spPr>
          <a:xfrm>
            <a:off x="713225" y="445025"/>
            <a:ext cx="3583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6" name="Google Shape;86;p49"/>
          <p:cNvSpPr txBox="1">
            <a:spLocks noGrp="1"/>
          </p:cNvSpPr>
          <p:nvPr>
            <p:ph type="subTitle" idx="1"/>
          </p:nvPr>
        </p:nvSpPr>
        <p:spPr>
          <a:xfrm>
            <a:off x="5001000" y="194292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sz="2100" b="1"/>
            </a:lvl2pPr>
            <a:lvl3pPr lvl="2" algn="ctr">
              <a:lnSpc>
                <a:spcPct val="115000"/>
              </a:lnSpc>
              <a:spcBef>
                <a:spcPts val="0"/>
              </a:spcBef>
              <a:spcAft>
                <a:spcPts val="0"/>
              </a:spcAft>
              <a:buSzPts val="2100"/>
              <a:buNone/>
              <a:defRPr sz="2100" b="1"/>
            </a:lvl3pPr>
            <a:lvl4pPr lvl="3" algn="ctr">
              <a:lnSpc>
                <a:spcPct val="115000"/>
              </a:lnSpc>
              <a:spcBef>
                <a:spcPts val="0"/>
              </a:spcBef>
              <a:spcAft>
                <a:spcPts val="0"/>
              </a:spcAft>
              <a:buSzPts val="2100"/>
              <a:buNone/>
              <a:defRPr sz="2100" b="1"/>
            </a:lvl4pPr>
            <a:lvl5pPr lvl="4" algn="ctr">
              <a:lnSpc>
                <a:spcPct val="115000"/>
              </a:lnSpc>
              <a:spcBef>
                <a:spcPts val="0"/>
              </a:spcBef>
              <a:spcAft>
                <a:spcPts val="0"/>
              </a:spcAft>
              <a:buSzPts val="2100"/>
              <a:buNone/>
              <a:defRPr sz="2100" b="1"/>
            </a:lvl5pPr>
            <a:lvl6pPr lvl="5" algn="ctr">
              <a:lnSpc>
                <a:spcPct val="115000"/>
              </a:lnSpc>
              <a:spcBef>
                <a:spcPts val="0"/>
              </a:spcBef>
              <a:spcAft>
                <a:spcPts val="0"/>
              </a:spcAft>
              <a:buSzPts val="2100"/>
              <a:buNone/>
              <a:defRPr sz="2100" b="1"/>
            </a:lvl6pPr>
            <a:lvl7pPr lvl="6" algn="ctr">
              <a:lnSpc>
                <a:spcPct val="115000"/>
              </a:lnSpc>
              <a:spcBef>
                <a:spcPts val="0"/>
              </a:spcBef>
              <a:spcAft>
                <a:spcPts val="0"/>
              </a:spcAft>
              <a:buSzPts val="2100"/>
              <a:buNone/>
              <a:defRPr sz="2100" b="1"/>
            </a:lvl7pPr>
            <a:lvl8pPr lvl="7" algn="ctr">
              <a:lnSpc>
                <a:spcPct val="115000"/>
              </a:lnSpc>
              <a:spcBef>
                <a:spcPts val="0"/>
              </a:spcBef>
              <a:spcAft>
                <a:spcPts val="0"/>
              </a:spcAft>
              <a:buSzPts val="2100"/>
              <a:buNone/>
              <a:defRPr sz="2100" b="1"/>
            </a:lvl8pPr>
            <a:lvl9pPr lvl="8" algn="ctr">
              <a:lnSpc>
                <a:spcPct val="115000"/>
              </a:lnSpc>
              <a:spcBef>
                <a:spcPts val="0"/>
              </a:spcBef>
              <a:spcAft>
                <a:spcPts val="0"/>
              </a:spcAft>
              <a:buSzPts val="2100"/>
              <a:buNone/>
              <a:defRPr sz="2100" b="1"/>
            </a:lvl9pPr>
          </a:lstStyle>
          <a:p>
            <a:endParaRPr/>
          </a:p>
        </p:txBody>
      </p:sp>
      <p:sp>
        <p:nvSpPr>
          <p:cNvPr id="87" name="Google Shape;87;p49"/>
          <p:cNvSpPr txBox="1">
            <a:spLocks noGrp="1"/>
          </p:cNvSpPr>
          <p:nvPr>
            <p:ph type="subTitle" idx="2"/>
          </p:nvPr>
        </p:nvSpPr>
        <p:spPr>
          <a:xfrm>
            <a:off x="5001000" y="2255100"/>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8" name="Google Shape;88;p49"/>
          <p:cNvSpPr txBox="1">
            <a:spLocks noGrp="1"/>
          </p:cNvSpPr>
          <p:nvPr>
            <p:ph type="subTitle" idx="3"/>
          </p:nvPr>
        </p:nvSpPr>
        <p:spPr>
          <a:xfrm>
            <a:off x="1655200" y="194292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sz="2100" b="1"/>
            </a:lvl2pPr>
            <a:lvl3pPr lvl="2" algn="ctr">
              <a:lnSpc>
                <a:spcPct val="115000"/>
              </a:lnSpc>
              <a:spcBef>
                <a:spcPts val="0"/>
              </a:spcBef>
              <a:spcAft>
                <a:spcPts val="0"/>
              </a:spcAft>
              <a:buSzPts val="2100"/>
              <a:buNone/>
              <a:defRPr sz="2100" b="1"/>
            </a:lvl3pPr>
            <a:lvl4pPr lvl="3" algn="ctr">
              <a:lnSpc>
                <a:spcPct val="115000"/>
              </a:lnSpc>
              <a:spcBef>
                <a:spcPts val="0"/>
              </a:spcBef>
              <a:spcAft>
                <a:spcPts val="0"/>
              </a:spcAft>
              <a:buSzPts val="2100"/>
              <a:buNone/>
              <a:defRPr sz="2100" b="1"/>
            </a:lvl4pPr>
            <a:lvl5pPr lvl="4" algn="ctr">
              <a:lnSpc>
                <a:spcPct val="115000"/>
              </a:lnSpc>
              <a:spcBef>
                <a:spcPts val="0"/>
              </a:spcBef>
              <a:spcAft>
                <a:spcPts val="0"/>
              </a:spcAft>
              <a:buSzPts val="2100"/>
              <a:buNone/>
              <a:defRPr sz="2100" b="1"/>
            </a:lvl5pPr>
            <a:lvl6pPr lvl="5" algn="ctr">
              <a:lnSpc>
                <a:spcPct val="115000"/>
              </a:lnSpc>
              <a:spcBef>
                <a:spcPts val="0"/>
              </a:spcBef>
              <a:spcAft>
                <a:spcPts val="0"/>
              </a:spcAft>
              <a:buSzPts val="2100"/>
              <a:buNone/>
              <a:defRPr sz="2100" b="1"/>
            </a:lvl6pPr>
            <a:lvl7pPr lvl="6" algn="ctr">
              <a:lnSpc>
                <a:spcPct val="115000"/>
              </a:lnSpc>
              <a:spcBef>
                <a:spcPts val="0"/>
              </a:spcBef>
              <a:spcAft>
                <a:spcPts val="0"/>
              </a:spcAft>
              <a:buSzPts val="2100"/>
              <a:buNone/>
              <a:defRPr sz="2100" b="1"/>
            </a:lvl7pPr>
            <a:lvl8pPr lvl="7" algn="ctr">
              <a:lnSpc>
                <a:spcPct val="115000"/>
              </a:lnSpc>
              <a:spcBef>
                <a:spcPts val="0"/>
              </a:spcBef>
              <a:spcAft>
                <a:spcPts val="0"/>
              </a:spcAft>
              <a:buSzPts val="2100"/>
              <a:buNone/>
              <a:defRPr sz="2100" b="1"/>
            </a:lvl8pPr>
            <a:lvl9pPr lvl="8" algn="ctr">
              <a:lnSpc>
                <a:spcPct val="115000"/>
              </a:lnSpc>
              <a:spcBef>
                <a:spcPts val="0"/>
              </a:spcBef>
              <a:spcAft>
                <a:spcPts val="0"/>
              </a:spcAft>
              <a:buSzPts val="2100"/>
              <a:buNone/>
              <a:defRPr sz="2100" b="1"/>
            </a:lvl9pPr>
          </a:lstStyle>
          <a:p>
            <a:endParaRPr/>
          </a:p>
        </p:txBody>
      </p:sp>
      <p:sp>
        <p:nvSpPr>
          <p:cNvPr id="89" name="Google Shape;89;p49"/>
          <p:cNvSpPr txBox="1">
            <a:spLocks noGrp="1"/>
          </p:cNvSpPr>
          <p:nvPr>
            <p:ph type="subTitle" idx="4"/>
          </p:nvPr>
        </p:nvSpPr>
        <p:spPr>
          <a:xfrm>
            <a:off x="1655200" y="2255100"/>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90" name="Google Shape;90;p49"/>
          <p:cNvSpPr txBox="1">
            <a:spLocks noGrp="1"/>
          </p:cNvSpPr>
          <p:nvPr>
            <p:ph type="subTitle" idx="5"/>
          </p:nvPr>
        </p:nvSpPr>
        <p:spPr>
          <a:xfrm>
            <a:off x="5001000" y="37239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sz="2100" b="1"/>
            </a:lvl2pPr>
            <a:lvl3pPr lvl="2" algn="ctr">
              <a:lnSpc>
                <a:spcPct val="115000"/>
              </a:lnSpc>
              <a:spcBef>
                <a:spcPts val="0"/>
              </a:spcBef>
              <a:spcAft>
                <a:spcPts val="0"/>
              </a:spcAft>
              <a:buSzPts val="2100"/>
              <a:buNone/>
              <a:defRPr sz="2100" b="1"/>
            </a:lvl3pPr>
            <a:lvl4pPr lvl="3" algn="ctr">
              <a:lnSpc>
                <a:spcPct val="115000"/>
              </a:lnSpc>
              <a:spcBef>
                <a:spcPts val="0"/>
              </a:spcBef>
              <a:spcAft>
                <a:spcPts val="0"/>
              </a:spcAft>
              <a:buSzPts val="2100"/>
              <a:buNone/>
              <a:defRPr sz="2100" b="1"/>
            </a:lvl4pPr>
            <a:lvl5pPr lvl="4" algn="ctr">
              <a:lnSpc>
                <a:spcPct val="115000"/>
              </a:lnSpc>
              <a:spcBef>
                <a:spcPts val="0"/>
              </a:spcBef>
              <a:spcAft>
                <a:spcPts val="0"/>
              </a:spcAft>
              <a:buSzPts val="2100"/>
              <a:buNone/>
              <a:defRPr sz="2100" b="1"/>
            </a:lvl5pPr>
            <a:lvl6pPr lvl="5" algn="ctr">
              <a:lnSpc>
                <a:spcPct val="115000"/>
              </a:lnSpc>
              <a:spcBef>
                <a:spcPts val="0"/>
              </a:spcBef>
              <a:spcAft>
                <a:spcPts val="0"/>
              </a:spcAft>
              <a:buSzPts val="2100"/>
              <a:buNone/>
              <a:defRPr sz="2100" b="1"/>
            </a:lvl6pPr>
            <a:lvl7pPr lvl="6" algn="ctr">
              <a:lnSpc>
                <a:spcPct val="115000"/>
              </a:lnSpc>
              <a:spcBef>
                <a:spcPts val="0"/>
              </a:spcBef>
              <a:spcAft>
                <a:spcPts val="0"/>
              </a:spcAft>
              <a:buSzPts val="2100"/>
              <a:buNone/>
              <a:defRPr sz="2100" b="1"/>
            </a:lvl7pPr>
            <a:lvl8pPr lvl="7" algn="ctr">
              <a:lnSpc>
                <a:spcPct val="115000"/>
              </a:lnSpc>
              <a:spcBef>
                <a:spcPts val="0"/>
              </a:spcBef>
              <a:spcAft>
                <a:spcPts val="0"/>
              </a:spcAft>
              <a:buSzPts val="2100"/>
              <a:buNone/>
              <a:defRPr sz="2100" b="1"/>
            </a:lvl8pPr>
            <a:lvl9pPr lvl="8" algn="ctr">
              <a:lnSpc>
                <a:spcPct val="115000"/>
              </a:lnSpc>
              <a:spcBef>
                <a:spcPts val="0"/>
              </a:spcBef>
              <a:spcAft>
                <a:spcPts val="0"/>
              </a:spcAft>
              <a:buSzPts val="2100"/>
              <a:buNone/>
              <a:defRPr sz="2100" b="1"/>
            </a:lvl9pPr>
          </a:lstStyle>
          <a:p>
            <a:endParaRPr/>
          </a:p>
        </p:txBody>
      </p:sp>
      <p:sp>
        <p:nvSpPr>
          <p:cNvPr id="91" name="Google Shape;91;p49"/>
          <p:cNvSpPr txBox="1">
            <a:spLocks noGrp="1"/>
          </p:cNvSpPr>
          <p:nvPr>
            <p:ph type="subTitle" idx="6"/>
          </p:nvPr>
        </p:nvSpPr>
        <p:spPr>
          <a:xfrm>
            <a:off x="5001000" y="403612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92" name="Google Shape;92;p49"/>
          <p:cNvSpPr txBox="1">
            <a:spLocks noGrp="1"/>
          </p:cNvSpPr>
          <p:nvPr>
            <p:ph type="subTitle" idx="7"/>
          </p:nvPr>
        </p:nvSpPr>
        <p:spPr>
          <a:xfrm>
            <a:off x="1655200" y="37239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sz="2100" b="1"/>
            </a:lvl2pPr>
            <a:lvl3pPr lvl="2" algn="ctr">
              <a:lnSpc>
                <a:spcPct val="115000"/>
              </a:lnSpc>
              <a:spcBef>
                <a:spcPts val="0"/>
              </a:spcBef>
              <a:spcAft>
                <a:spcPts val="0"/>
              </a:spcAft>
              <a:buSzPts val="2100"/>
              <a:buNone/>
              <a:defRPr sz="2100" b="1"/>
            </a:lvl3pPr>
            <a:lvl4pPr lvl="3" algn="ctr">
              <a:lnSpc>
                <a:spcPct val="115000"/>
              </a:lnSpc>
              <a:spcBef>
                <a:spcPts val="0"/>
              </a:spcBef>
              <a:spcAft>
                <a:spcPts val="0"/>
              </a:spcAft>
              <a:buSzPts val="2100"/>
              <a:buNone/>
              <a:defRPr sz="2100" b="1"/>
            </a:lvl4pPr>
            <a:lvl5pPr lvl="4" algn="ctr">
              <a:lnSpc>
                <a:spcPct val="115000"/>
              </a:lnSpc>
              <a:spcBef>
                <a:spcPts val="0"/>
              </a:spcBef>
              <a:spcAft>
                <a:spcPts val="0"/>
              </a:spcAft>
              <a:buSzPts val="2100"/>
              <a:buNone/>
              <a:defRPr sz="2100" b="1"/>
            </a:lvl5pPr>
            <a:lvl6pPr lvl="5" algn="ctr">
              <a:lnSpc>
                <a:spcPct val="115000"/>
              </a:lnSpc>
              <a:spcBef>
                <a:spcPts val="0"/>
              </a:spcBef>
              <a:spcAft>
                <a:spcPts val="0"/>
              </a:spcAft>
              <a:buSzPts val="2100"/>
              <a:buNone/>
              <a:defRPr sz="2100" b="1"/>
            </a:lvl6pPr>
            <a:lvl7pPr lvl="6" algn="ctr">
              <a:lnSpc>
                <a:spcPct val="115000"/>
              </a:lnSpc>
              <a:spcBef>
                <a:spcPts val="0"/>
              </a:spcBef>
              <a:spcAft>
                <a:spcPts val="0"/>
              </a:spcAft>
              <a:buSzPts val="2100"/>
              <a:buNone/>
              <a:defRPr sz="2100" b="1"/>
            </a:lvl7pPr>
            <a:lvl8pPr lvl="7" algn="ctr">
              <a:lnSpc>
                <a:spcPct val="115000"/>
              </a:lnSpc>
              <a:spcBef>
                <a:spcPts val="0"/>
              </a:spcBef>
              <a:spcAft>
                <a:spcPts val="0"/>
              </a:spcAft>
              <a:buSzPts val="2100"/>
              <a:buNone/>
              <a:defRPr sz="2100" b="1"/>
            </a:lvl8pPr>
            <a:lvl9pPr lvl="8" algn="ctr">
              <a:lnSpc>
                <a:spcPct val="115000"/>
              </a:lnSpc>
              <a:spcBef>
                <a:spcPts val="0"/>
              </a:spcBef>
              <a:spcAft>
                <a:spcPts val="0"/>
              </a:spcAft>
              <a:buSzPts val="2100"/>
              <a:buNone/>
              <a:defRPr sz="2100" b="1"/>
            </a:lvl9pPr>
          </a:lstStyle>
          <a:p>
            <a:endParaRPr/>
          </a:p>
        </p:txBody>
      </p:sp>
      <p:sp>
        <p:nvSpPr>
          <p:cNvPr id="93" name="Google Shape;93;p49"/>
          <p:cNvSpPr txBox="1">
            <a:spLocks noGrp="1"/>
          </p:cNvSpPr>
          <p:nvPr>
            <p:ph type="subTitle" idx="8"/>
          </p:nvPr>
        </p:nvSpPr>
        <p:spPr>
          <a:xfrm>
            <a:off x="1655250" y="403612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94" name="Google Shape;94;p49"/>
          <p:cNvSpPr txBox="1">
            <a:spLocks noGrp="1"/>
          </p:cNvSpPr>
          <p:nvPr>
            <p:ph type="title" idx="9"/>
          </p:nvPr>
        </p:nvSpPr>
        <p:spPr>
          <a:xfrm>
            <a:off x="2378650" y="1303588"/>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a:endParaRPr/>
          </a:p>
        </p:txBody>
      </p:sp>
      <p:sp>
        <p:nvSpPr>
          <p:cNvPr id="95" name="Google Shape;95;p49"/>
          <p:cNvSpPr txBox="1">
            <a:spLocks noGrp="1"/>
          </p:cNvSpPr>
          <p:nvPr>
            <p:ph type="title" idx="13"/>
          </p:nvPr>
        </p:nvSpPr>
        <p:spPr>
          <a:xfrm>
            <a:off x="5724450" y="1303588"/>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a:endParaRPr/>
          </a:p>
        </p:txBody>
      </p:sp>
      <p:sp>
        <p:nvSpPr>
          <p:cNvPr id="96" name="Google Shape;96;p49"/>
          <p:cNvSpPr txBox="1">
            <a:spLocks noGrp="1"/>
          </p:cNvSpPr>
          <p:nvPr>
            <p:ph type="title" idx="14"/>
          </p:nvPr>
        </p:nvSpPr>
        <p:spPr>
          <a:xfrm>
            <a:off x="2378700" y="3082738"/>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a:endParaRPr/>
          </a:p>
        </p:txBody>
      </p:sp>
      <p:sp>
        <p:nvSpPr>
          <p:cNvPr id="97" name="Google Shape;97;p49"/>
          <p:cNvSpPr txBox="1">
            <a:spLocks noGrp="1"/>
          </p:cNvSpPr>
          <p:nvPr>
            <p:ph type="title" idx="15"/>
          </p:nvPr>
        </p:nvSpPr>
        <p:spPr>
          <a:xfrm>
            <a:off x="5724450" y="3082738"/>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a:endParaRPr/>
          </a:p>
        </p:txBody>
      </p:sp>
      <p:cxnSp>
        <p:nvCxnSpPr>
          <p:cNvPr id="98" name="Google Shape;98;p49"/>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99" name="Google Shape;99;p49"/>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100" name="Google Shape;100;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01"/>
        <p:cNvGrpSpPr/>
        <p:nvPr/>
      </p:nvGrpSpPr>
      <p:grpSpPr>
        <a:xfrm>
          <a:off x="0" y="0"/>
          <a:ext cx="0" cy="0"/>
          <a:chOff x="0" y="0"/>
          <a:chExt cx="0" cy="0"/>
        </a:xfrm>
      </p:grpSpPr>
      <p:sp>
        <p:nvSpPr>
          <p:cNvPr id="102" name="Google Shape;102;p50"/>
          <p:cNvSpPr txBox="1">
            <a:spLocks noGrp="1"/>
          </p:cNvSpPr>
          <p:nvPr>
            <p:ph type="title"/>
          </p:nvPr>
        </p:nvSpPr>
        <p:spPr>
          <a:xfrm>
            <a:off x="2410500" y="2932775"/>
            <a:ext cx="4323000" cy="49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Arial"/>
              <a:buNone/>
              <a:defRPr sz="4800">
                <a:latin typeface="Arial"/>
                <a:ea typeface="Arial"/>
                <a:cs typeface="Arial"/>
                <a:sym typeface="Arial"/>
              </a:defRPr>
            </a:lvl2pPr>
            <a:lvl3pPr lvl="2" algn="ctr">
              <a:lnSpc>
                <a:spcPct val="100000"/>
              </a:lnSpc>
              <a:spcBef>
                <a:spcPts val="0"/>
              </a:spcBef>
              <a:spcAft>
                <a:spcPts val="0"/>
              </a:spcAft>
              <a:buSzPts val="4800"/>
              <a:buFont typeface="Arial"/>
              <a:buNone/>
              <a:defRPr sz="4800">
                <a:latin typeface="Arial"/>
                <a:ea typeface="Arial"/>
                <a:cs typeface="Arial"/>
                <a:sym typeface="Arial"/>
              </a:defRPr>
            </a:lvl3pPr>
            <a:lvl4pPr lvl="3" algn="ctr">
              <a:lnSpc>
                <a:spcPct val="100000"/>
              </a:lnSpc>
              <a:spcBef>
                <a:spcPts val="0"/>
              </a:spcBef>
              <a:spcAft>
                <a:spcPts val="0"/>
              </a:spcAft>
              <a:buSzPts val="4800"/>
              <a:buFont typeface="Arial"/>
              <a:buNone/>
              <a:defRPr sz="4800">
                <a:latin typeface="Arial"/>
                <a:ea typeface="Arial"/>
                <a:cs typeface="Arial"/>
                <a:sym typeface="Arial"/>
              </a:defRPr>
            </a:lvl4pPr>
            <a:lvl5pPr lvl="4" algn="ctr">
              <a:lnSpc>
                <a:spcPct val="100000"/>
              </a:lnSpc>
              <a:spcBef>
                <a:spcPts val="0"/>
              </a:spcBef>
              <a:spcAft>
                <a:spcPts val="0"/>
              </a:spcAft>
              <a:buSzPts val="4800"/>
              <a:buFont typeface="Arial"/>
              <a:buNone/>
              <a:defRPr sz="4800">
                <a:latin typeface="Arial"/>
                <a:ea typeface="Arial"/>
                <a:cs typeface="Arial"/>
                <a:sym typeface="Arial"/>
              </a:defRPr>
            </a:lvl5pPr>
            <a:lvl6pPr lvl="5" algn="ctr">
              <a:lnSpc>
                <a:spcPct val="100000"/>
              </a:lnSpc>
              <a:spcBef>
                <a:spcPts val="0"/>
              </a:spcBef>
              <a:spcAft>
                <a:spcPts val="0"/>
              </a:spcAft>
              <a:buSzPts val="4800"/>
              <a:buFont typeface="Arial"/>
              <a:buNone/>
              <a:defRPr sz="4800">
                <a:latin typeface="Arial"/>
                <a:ea typeface="Arial"/>
                <a:cs typeface="Arial"/>
                <a:sym typeface="Arial"/>
              </a:defRPr>
            </a:lvl6pPr>
            <a:lvl7pPr lvl="6" algn="ctr">
              <a:lnSpc>
                <a:spcPct val="100000"/>
              </a:lnSpc>
              <a:spcBef>
                <a:spcPts val="0"/>
              </a:spcBef>
              <a:spcAft>
                <a:spcPts val="0"/>
              </a:spcAft>
              <a:buSzPts val="4800"/>
              <a:buFont typeface="Arial"/>
              <a:buNone/>
              <a:defRPr sz="4800">
                <a:latin typeface="Arial"/>
                <a:ea typeface="Arial"/>
                <a:cs typeface="Arial"/>
                <a:sym typeface="Arial"/>
              </a:defRPr>
            </a:lvl7pPr>
            <a:lvl8pPr lvl="7" algn="ctr">
              <a:lnSpc>
                <a:spcPct val="100000"/>
              </a:lnSpc>
              <a:spcBef>
                <a:spcPts val="0"/>
              </a:spcBef>
              <a:spcAft>
                <a:spcPts val="0"/>
              </a:spcAft>
              <a:buSzPts val="4800"/>
              <a:buFont typeface="Arial"/>
              <a:buNone/>
              <a:defRPr sz="4800">
                <a:latin typeface="Arial"/>
                <a:ea typeface="Arial"/>
                <a:cs typeface="Arial"/>
                <a:sym typeface="Arial"/>
              </a:defRPr>
            </a:lvl8pPr>
            <a:lvl9pPr lvl="8" algn="ctr">
              <a:lnSpc>
                <a:spcPct val="100000"/>
              </a:lnSpc>
              <a:spcBef>
                <a:spcPts val="0"/>
              </a:spcBef>
              <a:spcAft>
                <a:spcPts val="0"/>
              </a:spcAft>
              <a:buSzPts val="4800"/>
              <a:buFont typeface="Arial"/>
              <a:buNone/>
              <a:defRPr sz="4800">
                <a:latin typeface="Arial"/>
                <a:ea typeface="Arial"/>
                <a:cs typeface="Arial"/>
                <a:sym typeface="Arial"/>
              </a:defRPr>
            </a:lvl9pPr>
          </a:lstStyle>
          <a:p>
            <a:endParaRPr/>
          </a:p>
        </p:txBody>
      </p:sp>
      <p:sp>
        <p:nvSpPr>
          <p:cNvPr id="103" name="Google Shape;103;p50"/>
          <p:cNvSpPr txBox="1">
            <a:spLocks noGrp="1"/>
          </p:cNvSpPr>
          <p:nvPr>
            <p:ph type="subTitle" idx="1"/>
          </p:nvPr>
        </p:nvSpPr>
        <p:spPr>
          <a:xfrm>
            <a:off x="1842900" y="1661963"/>
            <a:ext cx="5458200" cy="99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cxnSp>
        <p:nvCxnSpPr>
          <p:cNvPr id="104" name="Google Shape;104;p50"/>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05" name="Google Shape;105;p50"/>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106" name="Google Shape;106;p5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07"/>
        <p:cNvGrpSpPr/>
        <p:nvPr/>
      </p:nvGrpSpPr>
      <p:grpSpPr>
        <a:xfrm>
          <a:off x="0" y="0"/>
          <a:ext cx="0" cy="0"/>
          <a:chOff x="0" y="0"/>
          <a:chExt cx="0" cy="0"/>
        </a:xfrm>
      </p:grpSpPr>
      <p:sp>
        <p:nvSpPr>
          <p:cNvPr id="108" name="Google Shape;108;p51"/>
          <p:cNvSpPr txBox="1">
            <a:spLocks noGrp="1"/>
          </p:cNvSpPr>
          <p:nvPr>
            <p:ph type="title"/>
          </p:nvPr>
        </p:nvSpPr>
        <p:spPr>
          <a:xfrm>
            <a:off x="1994850" y="1697488"/>
            <a:ext cx="5154300" cy="112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a:endParaRPr/>
          </a:p>
        </p:txBody>
      </p:sp>
      <p:sp>
        <p:nvSpPr>
          <p:cNvPr id="109" name="Google Shape;109;p51"/>
          <p:cNvSpPr txBox="1">
            <a:spLocks noGrp="1"/>
          </p:cNvSpPr>
          <p:nvPr>
            <p:ph type="subTitle" idx="1"/>
          </p:nvPr>
        </p:nvSpPr>
        <p:spPr>
          <a:xfrm>
            <a:off x="2299500" y="2972150"/>
            <a:ext cx="4545000" cy="55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110" name="Google Shape;110;p51"/>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11" name="Google Shape;111;p51"/>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112" name="Google Shape;112;p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3"/>
        <p:cNvGrpSpPr/>
        <p:nvPr/>
      </p:nvGrpSpPr>
      <p:grpSpPr>
        <a:xfrm>
          <a:off x="0" y="0"/>
          <a:ext cx="0" cy="0"/>
          <a:chOff x="0" y="0"/>
          <a:chExt cx="0" cy="0"/>
        </a:xfrm>
      </p:grpSpPr>
      <p:sp>
        <p:nvSpPr>
          <p:cNvPr id="114" name="Google Shape;114;p52"/>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cxnSp>
        <p:nvCxnSpPr>
          <p:cNvPr id="115" name="Google Shape;115;p52"/>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16" name="Google Shape;116;p52"/>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17" name="Google Shape;117;p52"/>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118" name="Google Shape;118;p5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19"/>
        <p:cNvGrpSpPr/>
        <p:nvPr/>
      </p:nvGrpSpPr>
      <p:grpSpPr>
        <a:xfrm>
          <a:off x="0" y="0"/>
          <a:ext cx="0" cy="0"/>
          <a:chOff x="0" y="0"/>
          <a:chExt cx="0" cy="0"/>
        </a:xfrm>
      </p:grpSpPr>
      <p:sp>
        <p:nvSpPr>
          <p:cNvPr id="120" name="Google Shape;120;p53"/>
          <p:cNvSpPr txBox="1">
            <a:spLocks noGrp="1"/>
          </p:cNvSpPr>
          <p:nvPr>
            <p:ph type="title"/>
          </p:nvPr>
        </p:nvSpPr>
        <p:spPr>
          <a:xfrm>
            <a:off x="4956100" y="2467375"/>
            <a:ext cx="2475300" cy="64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1" name="Google Shape;121;p53"/>
          <p:cNvSpPr txBox="1">
            <a:spLocks noGrp="1"/>
          </p:cNvSpPr>
          <p:nvPr>
            <p:ph type="title" idx="2"/>
          </p:nvPr>
        </p:nvSpPr>
        <p:spPr>
          <a:xfrm>
            <a:off x="4956100" y="1402325"/>
            <a:ext cx="1650900" cy="978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sz="6000" b="1"/>
            </a:lvl2pPr>
            <a:lvl3pPr lvl="2" algn="l">
              <a:lnSpc>
                <a:spcPct val="100000"/>
              </a:lnSpc>
              <a:spcBef>
                <a:spcPts val="0"/>
              </a:spcBef>
              <a:spcAft>
                <a:spcPts val="0"/>
              </a:spcAft>
              <a:buSzPts val="6000"/>
              <a:buNone/>
              <a:defRPr sz="6000" b="1"/>
            </a:lvl3pPr>
            <a:lvl4pPr lvl="3" algn="l">
              <a:lnSpc>
                <a:spcPct val="100000"/>
              </a:lnSpc>
              <a:spcBef>
                <a:spcPts val="0"/>
              </a:spcBef>
              <a:spcAft>
                <a:spcPts val="0"/>
              </a:spcAft>
              <a:buSzPts val="6000"/>
              <a:buNone/>
              <a:defRPr sz="6000" b="1"/>
            </a:lvl4pPr>
            <a:lvl5pPr lvl="4" algn="l">
              <a:lnSpc>
                <a:spcPct val="100000"/>
              </a:lnSpc>
              <a:spcBef>
                <a:spcPts val="0"/>
              </a:spcBef>
              <a:spcAft>
                <a:spcPts val="0"/>
              </a:spcAft>
              <a:buSzPts val="6000"/>
              <a:buNone/>
              <a:defRPr sz="6000" b="1"/>
            </a:lvl5pPr>
            <a:lvl6pPr lvl="5" algn="l">
              <a:lnSpc>
                <a:spcPct val="100000"/>
              </a:lnSpc>
              <a:spcBef>
                <a:spcPts val="0"/>
              </a:spcBef>
              <a:spcAft>
                <a:spcPts val="0"/>
              </a:spcAft>
              <a:buSzPts val="6000"/>
              <a:buNone/>
              <a:defRPr sz="6000" b="1"/>
            </a:lvl6pPr>
            <a:lvl7pPr lvl="6" algn="l">
              <a:lnSpc>
                <a:spcPct val="100000"/>
              </a:lnSpc>
              <a:spcBef>
                <a:spcPts val="0"/>
              </a:spcBef>
              <a:spcAft>
                <a:spcPts val="0"/>
              </a:spcAft>
              <a:buSzPts val="6000"/>
              <a:buNone/>
              <a:defRPr sz="6000" b="1"/>
            </a:lvl7pPr>
            <a:lvl8pPr lvl="7" algn="l">
              <a:lnSpc>
                <a:spcPct val="100000"/>
              </a:lnSpc>
              <a:spcBef>
                <a:spcPts val="0"/>
              </a:spcBef>
              <a:spcAft>
                <a:spcPts val="0"/>
              </a:spcAft>
              <a:buSzPts val="6000"/>
              <a:buNone/>
              <a:defRPr sz="6000" b="1"/>
            </a:lvl8pPr>
            <a:lvl9pPr lvl="8" algn="l">
              <a:lnSpc>
                <a:spcPct val="100000"/>
              </a:lnSpc>
              <a:spcBef>
                <a:spcPts val="0"/>
              </a:spcBef>
              <a:spcAft>
                <a:spcPts val="0"/>
              </a:spcAft>
              <a:buSzPts val="6000"/>
              <a:buNone/>
              <a:defRPr sz="6000" b="1"/>
            </a:lvl9pPr>
          </a:lstStyle>
          <a:p>
            <a:endParaRPr/>
          </a:p>
        </p:txBody>
      </p:sp>
      <p:sp>
        <p:nvSpPr>
          <p:cNvPr id="122" name="Google Shape;122;p53"/>
          <p:cNvSpPr txBox="1">
            <a:spLocks noGrp="1"/>
          </p:cNvSpPr>
          <p:nvPr>
            <p:ph type="subTitle" idx="1"/>
          </p:nvPr>
        </p:nvSpPr>
        <p:spPr>
          <a:xfrm>
            <a:off x="4956100" y="3116275"/>
            <a:ext cx="2475300" cy="624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cxnSp>
        <p:nvCxnSpPr>
          <p:cNvPr id="123" name="Google Shape;123;p53"/>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24" name="Google Shape;124;p53"/>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25" name="Google Shape;125;p53"/>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126" name="Google Shape;126;p5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27"/>
        <p:cNvGrpSpPr/>
        <p:nvPr/>
      </p:nvGrpSpPr>
      <p:grpSpPr>
        <a:xfrm>
          <a:off x="0" y="0"/>
          <a:ext cx="0" cy="0"/>
          <a:chOff x="0" y="0"/>
          <a:chExt cx="0" cy="0"/>
        </a:xfrm>
      </p:grpSpPr>
      <p:sp>
        <p:nvSpPr>
          <p:cNvPr id="128" name="Google Shape;128;p54"/>
          <p:cNvSpPr txBox="1">
            <a:spLocks noGrp="1"/>
          </p:cNvSpPr>
          <p:nvPr>
            <p:ph type="title"/>
          </p:nvPr>
        </p:nvSpPr>
        <p:spPr>
          <a:xfrm>
            <a:off x="1043725" y="1185550"/>
            <a:ext cx="3123000" cy="2019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9" name="Google Shape;129;p54"/>
          <p:cNvSpPr txBox="1">
            <a:spLocks noGrp="1"/>
          </p:cNvSpPr>
          <p:nvPr>
            <p:ph type="subTitle" idx="1"/>
          </p:nvPr>
        </p:nvSpPr>
        <p:spPr>
          <a:xfrm>
            <a:off x="1043725" y="3360938"/>
            <a:ext cx="3013500" cy="78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a:endParaRPr/>
          </a:p>
        </p:txBody>
      </p:sp>
      <p:cxnSp>
        <p:nvCxnSpPr>
          <p:cNvPr id="130" name="Google Shape;130;p54"/>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31" name="Google Shape;131;p54"/>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32" name="Google Shape;132;p54"/>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133" name="Google Shape;133;p5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34"/>
        <p:cNvGrpSpPr/>
        <p:nvPr/>
      </p:nvGrpSpPr>
      <p:grpSpPr>
        <a:xfrm>
          <a:off x="0" y="0"/>
          <a:ext cx="0" cy="0"/>
          <a:chOff x="0" y="0"/>
          <a:chExt cx="0" cy="0"/>
        </a:xfrm>
      </p:grpSpPr>
      <p:sp>
        <p:nvSpPr>
          <p:cNvPr id="135" name="Google Shape;135;p55"/>
          <p:cNvSpPr txBox="1">
            <a:spLocks noGrp="1"/>
          </p:cNvSpPr>
          <p:nvPr>
            <p:ph type="subTitle" idx="1"/>
          </p:nvPr>
        </p:nvSpPr>
        <p:spPr>
          <a:xfrm>
            <a:off x="3509000" y="2636125"/>
            <a:ext cx="212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6" name="Google Shape;136;p55"/>
          <p:cNvSpPr txBox="1">
            <a:spLocks noGrp="1"/>
          </p:cNvSpPr>
          <p:nvPr>
            <p:ph type="subTitle" idx="2"/>
          </p:nvPr>
        </p:nvSpPr>
        <p:spPr>
          <a:xfrm>
            <a:off x="3509025" y="2976125"/>
            <a:ext cx="2126100" cy="81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7" name="Google Shape;137;p55"/>
          <p:cNvSpPr txBox="1">
            <a:spLocks noGrp="1"/>
          </p:cNvSpPr>
          <p:nvPr>
            <p:ph type="subTitle" idx="3"/>
          </p:nvPr>
        </p:nvSpPr>
        <p:spPr>
          <a:xfrm>
            <a:off x="953025" y="2636125"/>
            <a:ext cx="212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8" name="Google Shape;138;p55"/>
          <p:cNvSpPr txBox="1">
            <a:spLocks noGrp="1"/>
          </p:cNvSpPr>
          <p:nvPr>
            <p:ph type="subTitle" idx="4"/>
          </p:nvPr>
        </p:nvSpPr>
        <p:spPr>
          <a:xfrm>
            <a:off x="953125" y="2976125"/>
            <a:ext cx="2126100" cy="81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9" name="Google Shape;139;p55"/>
          <p:cNvSpPr txBox="1">
            <a:spLocks noGrp="1"/>
          </p:cNvSpPr>
          <p:nvPr>
            <p:ph type="subTitle" idx="5"/>
          </p:nvPr>
        </p:nvSpPr>
        <p:spPr>
          <a:xfrm>
            <a:off x="6064875" y="2636125"/>
            <a:ext cx="212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40" name="Google Shape;140;p55"/>
          <p:cNvSpPr txBox="1">
            <a:spLocks noGrp="1"/>
          </p:cNvSpPr>
          <p:nvPr>
            <p:ph type="subTitle" idx="6"/>
          </p:nvPr>
        </p:nvSpPr>
        <p:spPr>
          <a:xfrm>
            <a:off x="6064875" y="2976125"/>
            <a:ext cx="2126100" cy="81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41" name="Google Shape;141;p55"/>
          <p:cNvSpPr txBox="1">
            <a:spLocks noGrp="1"/>
          </p:cNvSpPr>
          <p:nvPr>
            <p:ph type="title"/>
          </p:nvPr>
        </p:nvSpPr>
        <p:spPr>
          <a:xfrm>
            <a:off x="713225" y="445025"/>
            <a:ext cx="6655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42" name="Google Shape;142;p55"/>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43" name="Google Shape;143;p55"/>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144" name="Google Shape;144;p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4_2_1">
    <p:spTree>
      <p:nvGrpSpPr>
        <p:cNvPr id="1" name="Shape 145"/>
        <p:cNvGrpSpPr/>
        <p:nvPr/>
      </p:nvGrpSpPr>
      <p:grpSpPr>
        <a:xfrm>
          <a:off x="0" y="0"/>
          <a:ext cx="0" cy="0"/>
          <a:chOff x="0" y="0"/>
          <a:chExt cx="0" cy="0"/>
        </a:xfrm>
      </p:grpSpPr>
      <p:sp>
        <p:nvSpPr>
          <p:cNvPr id="146" name="Google Shape;146;p56"/>
          <p:cNvSpPr txBox="1">
            <a:spLocks noGrp="1"/>
          </p:cNvSpPr>
          <p:nvPr>
            <p:ph type="subTitle" idx="1"/>
          </p:nvPr>
        </p:nvSpPr>
        <p:spPr>
          <a:xfrm>
            <a:off x="3718325" y="3391775"/>
            <a:ext cx="16428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47" name="Google Shape;147;p56"/>
          <p:cNvSpPr txBox="1">
            <a:spLocks noGrp="1"/>
          </p:cNvSpPr>
          <p:nvPr>
            <p:ph type="subTitle" idx="2"/>
          </p:nvPr>
        </p:nvSpPr>
        <p:spPr>
          <a:xfrm>
            <a:off x="3617675" y="3731775"/>
            <a:ext cx="1844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400"/>
              <a:buNone/>
              <a:defRPr sz="1400">
                <a:solidFill>
                  <a:srgbClr val="020202"/>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a:endParaRPr/>
          </a:p>
        </p:txBody>
      </p:sp>
      <p:sp>
        <p:nvSpPr>
          <p:cNvPr id="148" name="Google Shape;148;p56"/>
          <p:cNvSpPr txBox="1">
            <a:spLocks noGrp="1"/>
          </p:cNvSpPr>
          <p:nvPr>
            <p:ph type="subTitle" idx="3"/>
          </p:nvPr>
        </p:nvSpPr>
        <p:spPr>
          <a:xfrm>
            <a:off x="1328025" y="3391775"/>
            <a:ext cx="16428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49" name="Google Shape;149;p56"/>
          <p:cNvSpPr txBox="1">
            <a:spLocks noGrp="1"/>
          </p:cNvSpPr>
          <p:nvPr>
            <p:ph type="subTitle" idx="4"/>
          </p:nvPr>
        </p:nvSpPr>
        <p:spPr>
          <a:xfrm>
            <a:off x="1227426" y="3731775"/>
            <a:ext cx="1844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400"/>
              <a:buNone/>
              <a:defRPr sz="1400">
                <a:solidFill>
                  <a:srgbClr val="020202"/>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a:endParaRPr/>
          </a:p>
        </p:txBody>
      </p:sp>
      <p:sp>
        <p:nvSpPr>
          <p:cNvPr id="150" name="Google Shape;150;p56"/>
          <p:cNvSpPr txBox="1">
            <a:spLocks noGrp="1"/>
          </p:cNvSpPr>
          <p:nvPr>
            <p:ph type="subTitle" idx="5"/>
          </p:nvPr>
        </p:nvSpPr>
        <p:spPr>
          <a:xfrm>
            <a:off x="6108550" y="3391775"/>
            <a:ext cx="1643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1" name="Google Shape;151;p56"/>
          <p:cNvSpPr txBox="1">
            <a:spLocks noGrp="1"/>
          </p:cNvSpPr>
          <p:nvPr>
            <p:ph type="subTitle" idx="6"/>
          </p:nvPr>
        </p:nvSpPr>
        <p:spPr>
          <a:xfrm>
            <a:off x="6008050" y="3731775"/>
            <a:ext cx="1844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400"/>
              <a:buNone/>
              <a:defRPr sz="1400">
                <a:solidFill>
                  <a:srgbClr val="020202"/>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a:endParaRPr/>
          </a:p>
        </p:txBody>
      </p:sp>
      <p:sp>
        <p:nvSpPr>
          <p:cNvPr id="152" name="Google Shape;152;p56"/>
          <p:cNvSpPr txBox="1">
            <a:spLocks noGrp="1"/>
          </p:cNvSpPr>
          <p:nvPr>
            <p:ph type="title"/>
          </p:nvPr>
        </p:nvSpPr>
        <p:spPr>
          <a:xfrm>
            <a:off x="713225" y="445025"/>
            <a:ext cx="3188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53" name="Google Shape;153;p56"/>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54" name="Google Shape;154;p56"/>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155" name="Google Shape;155;p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
        <p:cNvGrpSpPr/>
        <p:nvPr/>
      </p:nvGrpSpPr>
      <p:grpSpPr>
        <a:xfrm>
          <a:off x="0" y="0"/>
          <a:ext cx="0" cy="0"/>
          <a:chOff x="0" y="0"/>
          <a:chExt cx="0" cy="0"/>
        </a:xfrm>
      </p:grpSpPr>
      <p:sp>
        <p:nvSpPr>
          <p:cNvPr id="17" name="Google Shape;17;p39"/>
          <p:cNvSpPr txBox="1">
            <a:spLocks noGrp="1"/>
          </p:cNvSpPr>
          <p:nvPr>
            <p:ph type="subTitle" idx="1"/>
          </p:nvPr>
        </p:nvSpPr>
        <p:spPr>
          <a:xfrm>
            <a:off x="2360375" y="1433050"/>
            <a:ext cx="17253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18" name="Google Shape;18;p39"/>
          <p:cNvSpPr txBox="1">
            <a:spLocks noGrp="1"/>
          </p:cNvSpPr>
          <p:nvPr>
            <p:ph type="subTitle" idx="2"/>
          </p:nvPr>
        </p:nvSpPr>
        <p:spPr>
          <a:xfrm>
            <a:off x="2247500" y="1790050"/>
            <a:ext cx="5160300" cy="2402100"/>
          </a:xfrm>
          <a:prstGeom prst="rect">
            <a:avLst/>
          </a:prstGeom>
          <a:noFill/>
          <a:ln>
            <a:noFill/>
          </a:ln>
        </p:spPr>
        <p:txBody>
          <a:bodyPr spcFirstLastPara="1" wrap="square" lIns="91425" tIns="91425" rIns="91425" bIns="91425" anchor="t" anchorCtr="0">
            <a:noAutofit/>
          </a:bodyPr>
          <a:lstStyle>
            <a:lvl1pPr marR="50800" lvl="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a:endParaRPr/>
          </a:p>
        </p:txBody>
      </p:sp>
      <p:sp>
        <p:nvSpPr>
          <p:cNvPr id="19" name="Google Shape;19;p39"/>
          <p:cNvSpPr txBox="1">
            <a:spLocks noGrp="1"/>
          </p:cNvSpPr>
          <p:nvPr>
            <p:ph type="title"/>
          </p:nvPr>
        </p:nvSpPr>
        <p:spPr>
          <a:xfrm>
            <a:off x="713225" y="445025"/>
            <a:ext cx="4297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cxnSp>
        <p:nvCxnSpPr>
          <p:cNvPr id="20" name="Google Shape;20;p39"/>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1" name="Google Shape;21;p39"/>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22" name="Google Shape;22;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156"/>
        <p:cNvGrpSpPr/>
        <p:nvPr/>
      </p:nvGrpSpPr>
      <p:grpSpPr>
        <a:xfrm>
          <a:off x="0" y="0"/>
          <a:ext cx="0" cy="0"/>
          <a:chOff x="0" y="0"/>
          <a:chExt cx="0" cy="0"/>
        </a:xfrm>
      </p:grpSpPr>
      <p:sp>
        <p:nvSpPr>
          <p:cNvPr id="157" name="Google Shape;157;p57"/>
          <p:cNvSpPr txBox="1">
            <a:spLocks noGrp="1"/>
          </p:cNvSpPr>
          <p:nvPr>
            <p:ph type="subTitle" idx="1"/>
          </p:nvPr>
        </p:nvSpPr>
        <p:spPr>
          <a:xfrm>
            <a:off x="3414050" y="1811988"/>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58" name="Google Shape;158;p57"/>
          <p:cNvSpPr txBox="1">
            <a:spLocks noGrp="1"/>
          </p:cNvSpPr>
          <p:nvPr>
            <p:ph type="subTitle" idx="2"/>
          </p:nvPr>
        </p:nvSpPr>
        <p:spPr>
          <a:xfrm>
            <a:off x="3564200" y="2152000"/>
            <a:ext cx="2015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59" name="Google Shape;159;p57"/>
          <p:cNvSpPr txBox="1">
            <a:spLocks noGrp="1"/>
          </p:cNvSpPr>
          <p:nvPr>
            <p:ph type="subTitle" idx="3"/>
          </p:nvPr>
        </p:nvSpPr>
        <p:spPr>
          <a:xfrm>
            <a:off x="705725" y="1811988"/>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0" name="Google Shape;160;p57"/>
          <p:cNvSpPr txBox="1">
            <a:spLocks noGrp="1"/>
          </p:cNvSpPr>
          <p:nvPr>
            <p:ph type="subTitle" idx="4"/>
          </p:nvPr>
        </p:nvSpPr>
        <p:spPr>
          <a:xfrm>
            <a:off x="855875" y="2152000"/>
            <a:ext cx="2015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1" name="Google Shape;161;p57"/>
          <p:cNvSpPr txBox="1">
            <a:spLocks noGrp="1"/>
          </p:cNvSpPr>
          <p:nvPr>
            <p:ph type="subTitle" idx="5"/>
          </p:nvPr>
        </p:nvSpPr>
        <p:spPr>
          <a:xfrm>
            <a:off x="6122325" y="1811988"/>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2" name="Google Shape;162;p57"/>
          <p:cNvSpPr txBox="1">
            <a:spLocks noGrp="1"/>
          </p:cNvSpPr>
          <p:nvPr>
            <p:ph type="subTitle" idx="6"/>
          </p:nvPr>
        </p:nvSpPr>
        <p:spPr>
          <a:xfrm>
            <a:off x="6272475" y="2152000"/>
            <a:ext cx="2015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3" name="Google Shape;163;p57"/>
          <p:cNvSpPr txBox="1">
            <a:spLocks noGrp="1"/>
          </p:cNvSpPr>
          <p:nvPr>
            <p:ph type="subTitle" idx="7"/>
          </p:nvPr>
        </p:nvSpPr>
        <p:spPr>
          <a:xfrm>
            <a:off x="3414050" y="3543463"/>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4" name="Google Shape;164;p57"/>
          <p:cNvSpPr txBox="1">
            <a:spLocks noGrp="1"/>
          </p:cNvSpPr>
          <p:nvPr>
            <p:ph type="subTitle" idx="8"/>
          </p:nvPr>
        </p:nvSpPr>
        <p:spPr>
          <a:xfrm>
            <a:off x="3564200" y="3883475"/>
            <a:ext cx="2015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5" name="Google Shape;165;p57"/>
          <p:cNvSpPr txBox="1">
            <a:spLocks noGrp="1"/>
          </p:cNvSpPr>
          <p:nvPr>
            <p:ph type="subTitle" idx="9"/>
          </p:nvPr>
        </p:nvSpPr>
        <p:spPr>
          <a:xfrm>
            <a:off x="705725" y="3543463"/>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6" name="Google Shape;166;p57"/>
          <p:cNvSpPr txBox="1">
            <a:spLocks noGrp="1"/>
          </p:cNvSpPr>
          <p:nvPr>
            <p:ph type="subTitle" idx="13"/>
          </p:nvPr>
        </p:nvSpPr>
        <p:spPr>
          <a:xfrm>
            <a:off x="855875" y="3883475"/>
            <a:ext cx="2015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7" name="Google Shape;167;p57"/>
          <p:cNvSpPr txBox="1">
            <a:spLocks noGrp="1"/>
          </p:cNvSpPr>
          <p:nvPr>
            <p:ph type="subTitle" idx="14"/>
          </p:nvPr>
        </p:nvSpPr>
        <p:spPr>
          <a:xfrm>
            <a:off x="6122325" y="3543463"/>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8" name="Google Shape;168;p57"/>
          <p:cNvSpPr txBox="1">
            <a:spLocks noGrp="1"/>
          </p:cNvSpPr>
          <p:nvPr>
            <p:ph type="subTitle" idx="15"/>
          </p:nvPr>
        </p:nvSpPr>
        <p:spPr>
          <a:xfrm>
            <a:off x="6272475" y="3883475"/>
            <a:ext cx="2015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9" name="Google Shape;169;p57"/>
          <p:cNvSpPr txBox="1">
            <a:spLocks noGrp="1"/>
          </p:cNvSpPr>
          <p:nvPr>
            <p:ph type="title"/>
          </p:nvPr>
        </p:nvSpPr>
        <p:spPr>
          <a:xfrm>
            <a:off x="713225" y="445025"/>
            <a:ext cx="6080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70" name="Google Shape;170;p57"/>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71" name="Google Shape;171;p57"/>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172" name="Google Shape;172;p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4_1_1">
    <p:spTree>
      <p:nvGrpSpPr>
        <p:cNvPr id="1" name="Shape 173"/>
        <p:cNvGrpSpPr/>
        <p:nvPr/>
      </p:nvGrpSpPr>
      <p:grpSpPr>
        <a:xfrm>
          <a:off x="0" y="0"/>
          <a:ext cx="0" cy="0"/>
          <a:chOff x="0" y="0"/>
          <a:chExt cx="0" cy="0"/>
        </a:xfrm>
      </p:grpSpPr>
      <p:sp>
        <p:nvSpPr>
          <p:cNvPr id="174" name="Google Shape;174;p58"/>
          <p:cNvSpPr txBox="1">
            <a:spLocks noGrp="1"/>
          </p:cNvSpPr>
          <p:nvPr>
            <p:ph type="subTitle" idx="1"/>
          </p:nvPr>
        </p:nvSpPr>
        <p:spPr>
          <a:xfrm>
            <a:off x="4916850" y="1970400"/>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5" name="Google Shape;175;p58"/>
          <p:cNvSpPr txBox="1">
            <a:spLocks noGrp="1"/>
          </p:cNvSpPr>
          <p:nvPr>
            <p:ph type="subTitle" idx="2"/>
          </p:nvPr>
        </p:nvSpPr>
        <p:spPr>
          <a:xfrm>
            <a:off x="5058900" y="2310413"/>
            <a:ext cx="2031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6" name="Google Shape;176;p58"/>
          <p:cNvSpPr txBox="1">
            <a:spLocks noGrp="1"/>
          </p:cNvSpPr>
          <p:nvPr>
            <p:ph type="subTitle" idx="3"/>
          </p:nvPr>
        </p:nvSpPr>
        <p:spPr>
          <a:xfrm>
            <a:off x="1911150" y="1970400"/>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7" name="Google Shape;177;p58"/>
          <p:cNvSpPr txBox="1">
            <a:spLocks noGrp="1"/>
          </p:cNvSpPr>
          <p:nvPr>
            <p:ph type="subTitle" idx="4"/>
          </p:nvPr>
        </p:nvSpPr>
        <p:spPr>
          <a:xfrm>
            <a:off x="2053300" y="2310413"/>
            <a:ext cx="2031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8" name="Google Shape;178;p58"/>
          <p:cNvSpPr txBox="1">
            <a:spLocks noGrp="1"/>
          </p:cNvSpPr>
          <p:nvPr>
            <p:ph type="subTitle" idx="5"/>
          </p:nvPr>
        </p:nvSpPr>
        <p:spPr>
          <a:xfrm>
            <a:off x="4916850" y="3625538"/>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9" name="Google Shape;179;p58"/>
          <p:cNvSpPr txBox="1">
            <a:spLocks noGrp="1"/>
          </p:cNvSpPr>
          <p:nvPr>
            <p:ph type="subTitle" idx="6"/>
          </p:nvPr>
        </p:nvSpPr>
        <p:spPr>
          <a:xfrm>
            <a:off x="5058900" y="3965550"/>
            <a:ext cx="2031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0" name="Google Shape;180;p58"/>
          <p:cNvSpPr txBox="1">
            <a:spLocks noGrp="1"/>
          </p:cNvSpPr>
          <p:nvPr>
            <p:ph type="subTitle" idx="7"/>
          </p:nvPr>
        </p:nvSpPr>
        <p:spPr>
          <a:xfrm>
            <a:off x="1911150" y="3625538"/>
            <a:ext cx="2316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1" name="Google Shape;181;p58"/>
          <p:cNvSpPr txBox="1">
            <a:spLocks noGrp="1"/>
          </p:cNvSpPr>
          <p:nvPr>
            <p:ph type="subTitle" idx="8"/>
          </p:nvPr>
        </p:nvSpPr>
        <p:spPr>
          <a:xfrm>
            <a:off x="2053200" y="3965550"/>
            <a:ext cx="2031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2" name="Google Shape;182;p58"/>
          <p:cNvSpPr txBox="1">
            <a:spLocks noGrp="1"/>
          </p:cNvSpPr>
          <p:nvPr>
            <p:ph type="title"/>
          </p:nvPr>
        </p:nvSpPr>
        <p:spPr>
          <a:xfrm>
            <a:off x="713225" y="445025"/>
            <a:ext cx="6480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83" name="Google Shape;183;p58"/>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84" name="Google Shape;184;p58"/>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185" name="Google Shape;185;p5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4_2_2">
    <p:spTree>
      <p:nvGrpSpPr>
        <p:cNvPr id="1" name="Shape 186"/>
        <p:cNvGrpSpPr/>
        <p:nvPr/>
      </p:nvGrpSpPr>
      <p:grpSpPr>
        <a:xfrm>
          <a:off x="0" y="0"/>
          <a:ext cx="0" cy="0"/>
          <a:chOff x="0" y="0"/>
          <a:chExt cx="0" cy="0"/>
        </a:xfrm>
      </p:grpSpPr>
      <p:sp>
        <p:nvSpPr>
          <p:cNvPr id="187" name="Google Shape;187;p59"/>
          <p:cNvSpPr txBox="1">
            <a:spLocks noGrp="1"/>
          </p:cNvSpPr>
          <p:nvPr>
            <p:ph type="subTitle" idx="1"/>
          </p:nvPr>
        </p:nvSpPr>
        <p:spPr>
          <a:xfrm>
            <a:off x="3568125" y="2994600"/>
            <a:ext cx="20154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8" name="Google Shape;188;p59"/>
          <p:cNvSpPr txBox="1">
            <a:spLocks noGrp="1"/>
          </p:cNvSpPr>
          <p:nvPr>
            <p:ph type="subTitle" idx="2"/>
          </p:nvPr>
        </p:nvSpPr>
        <p:spPr>
          <a:xfrm>
            <a:off x="3568125" y="3334600"/>
            <a:ext cx="2015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9" name="Google Shape;189;p59"/>
          <p:cNvSpPr txBox="1">
            <a:spLocks noGrp="1"/>
          </p:cNvSpPr>
          <p:nvPr>
            <p:ph type="subTitle" idx="3"/>
          </p:nvPr>
        </p:nvSpPr>
        <p:spPr>
          <a:xfrm>
            <a:off x="1088350" y="2994600"/>
            <a:ext cx="20154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90" name="Google Shape;190;p59"/>
          <p:cNvSpPr txBox="1">
            <a:spLocks noGrp="1"/>
          </p:cNvSpPr>
          <p:nvPr>
            <p:ph type="subTitle" idx="4"/>
          </p:nvPr>
        </p:nvSpPr>
        <p:spPr>
          <a:xfrm>
            <a:off x="1088450" y="3334600"/>
            <a:ext cx="2015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1" name="Google Shape;191;p59"/>
          <p:cNvSpPr txBox="1">
            <a:spLocks noGrp="1"/>
          </p:cNvSpPr>
          <p:nvPr>
            <p:ph type="subTitle" idx="5"/>
          </p:nvPr>
        </p:nvSpPr>
        <p:spPr>
          <a:xfrm>
            <a:off x="6055450" y="2994600"/>
            <a:ext cx="20154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92" name="Google Shape;192;p59"/>
          <p:cNvSpPr txBox="1">
            <a:spLocks noGrp="1"/>
          </p:cNvSpPr>
          <p:nvPr>
            <p:ph type="subTitle" idx="6"/>
          </p:nvPr>
        </p:nvSpPr>
        <p:spPr>
          <a:xfrm>
            <a:off x="6055450" y="3334600"/>
            <a:ext cx="2015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3" name="Google Shape;193;p59"/>
          <p:cNvSpPr txBox="1">
            <a:spLocks noGrp="1"/>
          </p:cNvSpPr>
          <p:nvPr>
            <p:ph type="title"/>
          </p:nvPr>
        </p:nvSpPr>
        <p:spPr>
          <a:xfrm>
            <a:off x="713225" y="445025"/>
            <a:ext cx="4763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94" name="Google Shape;194;p59"/>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95" name="Google Shape;195;p59"/>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196" name="Google Shape;196;p59"/>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197" name="Google Shape;197;p5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5">
    <p:spTree>
      <p:nvGrpSpPr>
        <p:cNvPr id="1" name="Shape 198"/>
        <p:cNvGrpSpPr/>
        <p:nvPr/>
      </p:nvGrpSpPr>
      <p:grpSpPr>
        <a:xfrm>
          <a:off x="0" y="0"/>
          <a:ext cx="0" cy="0"/>
          <a:chOff x="0" y="0"/>
          <a:chExt cx="0" cy="0"/>
        </a:xfrm>
      </p:grpSpPr>
      <p:sp>
        <p:nvSpPr>
          <p:cNvPr id="199" name="Google Shape;199;p60"/>
          <p:cNvSpPr txBox="1">
            <a:spLocks noGrp="1"/>
          </p:cNvSpPr>
          <p:nvPr>
            <p:ph type="subTitle" idx="1"/>
          </p:nvPr>
        </p:nvSpPr>
        <p:spPr>
          <a:xfrm>
            <a:off x="4750187" y="1722900"/>
            <a:ext cx="2014800" cy="357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00" name="Google Shape;200;p60"/>
          <p:cNvSpPr txBox="1">
            <a:spLocks noGrp="1"/>
          </p:cNvSpPr>
          <p:nvPr>
            <p:ph type="subTitle" idx="2"/>
          </p:nvPr>
        </p:nvSpPr>
        <p:spPr>
          <a:xfrm>
            <a:off x="4750184" y="2062900"/>
            <a:ext cx="20148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1" name="Google Shape;201;p60"/>
          <p:cNvSpPr txBox="1">
            <a:spLocks noGrp="1"/>
          </p:cNvSpPr>
          <p:nvPr>
            <p:ph type="subTitle" idx="3"/>
          </p:nvPr>
        </p:nvSpPr>
        <p:spPr>
          <a:xfrm>
            <a:off x="2306462" y="1722900"/>
            <a:ext cx="20148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02" name="Google Shape;202;p60"/>
          <p:cNvSpPr txBox="1">
            <a:spLocks noGrp="1"/>
          </p:cNvSpPr>
          <p:nvPr>
            <p:ph type="subTitle" idx="4"/>
          </p:nvPr>
        </p:nvSpPr>
        <p:spPr>
          <a:xfrm>
            <a:off x="2306462" y="2062900"/>
            <a:ext cx="2014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3" name="Google Shape;203;p60"/>
          <p:cNvSpPr txBox="1">
            <a:spLocks noGrp="1"/>
          </p:cNvSpPr>
          <p:nvPr>
            <p:ph type="subTitle" idx="5"/>
          </p:nvPr>
        </p:nvSpPr>
        <p:spPr>
          <a:xfrm>
            <a:off x="4750187" y="3158925"/>
            <a:ext cx="2014800" cy="357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04" name="Google Shape;204;p60"/>
          <p:cNvSpPr txBox="1">
            <a:spLocks noGrp="1"/>
          </p:cNvSpPr>
          <p:nvPr>
            <p:ph type="subTitle" idx="6"/>
          </p:nvPr>
        </p:nvSpPr>
        <p:spPr>
          <a:xfrm>
            <a:off x="4750184" y="3498925"/>
            <a:ext cx="20148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5" name="Google Shape;205;p60"/>
          <p:cNvSpPr txBox="1">
            <a:spLocks noGrp="1"/>
          </p:cNvSpPr>
          <p:nvPr>
            <p:ph type="subTitle" idx="7"/>
          </p:nvPr>
        </p:nvSpPr>
        <p:spPr>
          <a:xfrm>
            <a:off x="2306462" y="3158925"/>
            <a:ext cx="20148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06" name="Google Shape;206;p60"/>
          <p:cNvSpPr txBox="1">
            <a:spLocks noGrp="1"/>
          </p:cNvSpPr>
          <p:nvPr>
            <p:ph type="subTitle" idx="8"/>
          </p:nvPr>
        </p:nvSpPr>
        <p:spPr>
          <a:xfrm>
            <a:off x="2306462" y="3498925"/>
            <a:ext cx="2014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7" name="Google Shape;207;p60"/>
          <p:cNvSpPr txBox="1">
            <a:spLocks noGrp="1"/>
          </p:cNvSpPr>
          <p:nvPr>
            <p:ph type="title"/>
          </p:nvPr>
        </p:nvSpPr>
        <p:spPr>
          <a:xfrm>
            <a:off x="713225" y="445025"/>
            <a:ext cx="2785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08" name="Google Shape;208;p60"/>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09" name="Google Shape;209;p60"/>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210" name="Google Shape;210;p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11"/>
        <p:cNvGrpSpPr/>
        <p:nvPr/>
      </p:nvGrpSpPr>
      <p:grpSpPr>
        <a:xfrm>
          <a:off x="0" y="0"/>
          <a:ext cx="0" cy="0"/>
          <a:chOff x="0" y="0"/>
          <a:chExt cx="0" cy="0"/>
        </a:xfrm>
      </p:grpSpPr>
      <p:sp>
        <p:nvSpPr>
          <p:cNvPr id="212" name="Google Shape;212;p61"/>
          <p:cNvSpPr txBox="1">
            <a:spLocks noGrp="1"/>
          </p:cNvSpPr>
          <p:nvPr>
            <p:ph type="title"/>
          </p:nvPr>
        </p:nvSpPr>
        <p:spPr>
          <a:xfrm>
            <a:off x="2592925" y="714600"/>
            <a:ext cx="39582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endParaRPr/>
          </a:p>
        </p:txBody>
      </p:sp>
      <p:sp>
        <p:nvSpPr>
          <p:cNvPr id="213" name="Google Shape;213;p61"/>
          <p:cNvSpPr txBox="1">
            <a:spLocks noGrp="1"/>
          </p:cNvSpPr>
          <p:nvPr>
            <p:ph type="subTitle" idx="1"/>
          </p:nvPr>
        </p:nvSpPr>
        <p:spPr>
          <a:xfrm>
            <a:off x="2364984" y="1346400"/>
            <a:ext cx="4414200" cy="377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14" name="Google Shape;214;p61"/>
          <p:cNvSpPr txBox="1">
            <a:spLocks noGrp="1"/>
          </p:cNvSpPr>
          <p:nvPr>
            <p:ph type="title" idx="2"/>
          </p:nvPr>
        </p:nvSpPr>
        <p:spPr>
          <a:xfrm>
            <a:off x="2592925" y="2063025"/>
            <a:ext cx="39582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endParaRPr/>
          </a:p>
        </p:txBody>
      </p:sp>
      <p:sp>
        <p:nvSpPr>
          <p:cNvPr id="215" name="Google Shape;215;p61"/>
          <p:cNvSpPr txBox="1">
            <a:spLocks noGrp="1"/>
          </p:cNvSpPr>
          <p:nvPr>
            <p:ph type="subTitle" idx="3"/>
          </p:nvPr>
        </p:nvSpPr>
        <p:spPr>
          <a:xfrm>
            <a:off x="2364984" y="2694825"/>
            <a:ext cx="4414200" cy="37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16" name="Google Shape;216;p61"/>
          <p:cNvSpPr txBox="1">
            <a:spLocks noGrp="1"/>
          </p:cNvSpPr>
          <p:nvPr>
            <p:ph type="title" idx="4"/>
          </p:nvPr>
        </p:nvSpPr>
        <p:spPr>
          <a:xfrm>
            <a:off x="2592925" y="3411450"/>
            <a:ext cx="39582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endParaRPr/>
          </a:p>
        </p:txBody>
      </p:sp>
      <p:sp>
        <p:nvSpPr>
          <p:cNvPr id="217" name="Google Shape;217;p61"/>
          <p:cNvSpPr txBox="1">
            <a:spLocks noGrp="1"/>
          </p:cNvSpPr>
          <p:nvPr>
            <p:ph type="subTitle" idx="5"/>
          </p:nvPr>
        </p:nvSpPr>
        <p:spPr>
          <a:xfrm>
            <a:off x="2364950" y="4043250"/>
            <a:ext cx="4414200" cy="377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cxnSp>
        <p:nvCxnSpPr>
          <p:cNvPr id="218" name="Google Shape;218;p61"/>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19" name="Google Shape;219;p61"/>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220" name="Google Shape;220;p6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7_1">
    <p:spTree>
      <p:nvGrpSpPr>
        <p:cNvPr id="1" name="Shape 221"/>
        <p:cNvGrpSpPr/>
        <p:nvPr/>
      </p:nvGrpSpPr>
      <p:grpSpPr>
        <a:xfrm>
          <a:off x="0" y="0"/>
          <a:ext cx="0" cy="0"/>
          <a:chOff x="0" y="0"/>
          <a:chExt cx="0" cy="0"/>
        </a:xfrm>
      </p:grpSpPr>
      <p:sp>
        <p:nvSpPr>
          <p:cNvPr id="222" name="Google Shape;222;p62"/>
          <p:cNvSpPr txBox="1">
            <a:spLocks noGrp="1"/>
          </p:cNvSpPr>
          <p:nvPr>
            <p:ph type="title"/>
          </p:nvPr>
        </p:nvSpPr>
        <p:spPr>
          <a:xfrm>
            <a:off x="803750" y="2025800"/>
            <a:ext cx="4087500" cy="67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3" name="Google Shape;223;p62"/>
          <p:cNvSpPr txBox="1">
            <a:spLocks noGrp="1"/>
          </p:cNvSpPr>
          <p:nvPr>
            <p:ph type="subTitle" idx="1"/>
          </p:nvPr>
        </p:nvSpPr>
        <p:spPr>
          <a:xfrm>
            <a:off x="803750" y="2693525"/>
            <a:ext cx="3159300" cy="55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cxnSp>
        <p:nvCxnSpPr>
          <p:cNvPr id="224" name="Google Shape;224;p62"/>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25" name="Google Shape;225;p62"/>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226" name="Google Shape;226;p6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7_2">
    <p:spTree>
      <p:nvGrpSpPr>
        <p:cNvPr id="1" name="Shape 227"/>
        <p:cNvGrpSpPr/>
        <p:nvPr/>
      </p:nvGrpSpPr>
      <p:grpSpPr>
        <a:xfrm>
          <a:off x="0" y="0"/>
          <a:ext cx="0" cy="0"/>
          <a:chOff x="0" y="0"/>
          <a:chExt cx="0" cy="0"/>
        </a:xfrm>
      </p:grpSpPr>
      <p:sp>
        <p:nvSpPr>
          <p:cNvPr id="228" name="Google Shape;228;p63"/>
          <p:cNvSpPr txBox="1">
            <a:spLocks noGrp="1"/>
          </p:cNvSpPr>
          <p:nvPr>
            <p:ph type="title"/>
          </p:nvPr>
        </p:nvSpPr>
        <p:spPr>
          <a:xfrm>
            <a:off x="4490150" y="2047725"/>
            <a:ext cx="3364200" cy="628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229" name="Google Shape;229;p63"/>
          <p:cNvSpPr txBox="1">
            <a:spLocks noGrp="1"/>
          </p:cNvSpPr>
          <p:nvPr>
            <p:ph type="subTitle" idx="1"/>
          </p:nvPr>
        </p:nvSpPr>
        <p:spPr>
          <a:xfrm>
            <a:off x="4855550" y="2694825"/>
            <a:ext cx="2998800" cy="558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600"/>
              <a:buFont typeface="Josefin Sans"/>
              <a:buNone/>
              <a:defRPr sz="1400"/>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a:endParaRPr/>
          </a:p>
        </p:txBody>
      </p:sp>
      <p:cxnSp>
        <p:nvCxnSpPr>
          <p:cNvPr id="230" name="Google Shape;230;p63"/>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31" name="Google Shape;231;p63"/>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232" name="Google Shape;232;p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1">
  <p:cSld name="CUSTOM_8">
    <p:spTree>
      <p:nvGrpSpPr>
        <p:cNvPr id="1" name="Shape 233"/>
        <p:cNvGrpSpPr/>
        <p:nvPr/>
      </p:nvGrpSpPr>
      <p:grpSpPr>
        <a:xfrm>
          <a:off x="0" y="0"/>
          <a:ext cx="0" cy="0"/>
          <a:chOff x="0" y="0"/>
          <a:chExt cx="0" cy="0"/>
        </a:xfrm>
      </p:grpSpPr>
      <p:sp>
        <p:nvSpPr>
          <p:cNvPr id="234" name="Google Shape;234;p64"/>
          <p:cNvSpPr txBox="1">
            <a:spLocks noGrp="1"/>
          </p:cNvSpPr>
          <p:nvPr>
            <p:ph type="subTitle" idx="1"/>
          </p:nvPr>
        </p:nvSpPr>
        <p:spPr>
          <a:xfrm>
            <a:off x="4166800" y="1453525"/>
            <a:ext cx="3957600" cy="2889000"/>
          </a:xfrm>
          <a:prstGeom prst="rect">
            <a:avLst/>
          </a:prstGeom>
          <a:noFill/>
          <a:ln>
            <a:noFill/>
          </a:ln>
        </p:spPr>
        <p:txBody>
          <a:bodyPr spcFirstLastPara="1" wrap="square" lIns="91425" tIns="91425" rIns="91425" bIns="91425" anchor="ctr" anchorCtr="0">
            <a:noAutofit/>
          </a:bodyPr>
          <a:lstStyle>
            <a:lvl1pPr marR="38100" lvl="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a:endParaRPr/>
          </a:p>
        </p:txBody>
      </p:sp>
      <p:sp>
        <p:nvSpPr>
          <p:cNvPr id="235" name="Google Shape;235;p64"/>
          <p:cNvSpPr txBox="1">
            <a:spLocks noGrp="1"/>
          </p:cNvSpPr>
          <p:nvPr>
            <p:ph type="title"/>
          </p:nvPr>
        </p:nvSpPr>
        <p:spPr>
          <a:xfrm>
            <a:off x="713225" y="445025"/>
            <a:ext cx="4502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6" name="Google Shape;236;p64"/>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37" name="Google Shape;237;p64"/>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38" name="Google Shape;238;p64"/>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239" name="Google Shape;239;p6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240"/>
        <p:cNvGrpSpPr/>
        <p:nvPr/>
      </p:nvGrpSpPr>
      <p:grpSpPr>
        <a:xfrm>
          <a:off x="0" y="0"/>
          <a:ext cx="0" cy="0"/>
          <a:chOff x="0" y="0"/>
          <a:chExt cx="0" cy="0"/>
        </a:xfrm>
      </p:grpSpPr>
      <p:sp>
        <p:nvSpPr>
          <p:cNvPr id="241" name="Google Shape;241;p65"/>
          <p:cNvSpPr txBox="1">
            <a:spLocks noGrp="1"/>
          </p:cNvSpPr>
          <p:nvPr>
            <p:ph type="subTitle" idx="1"/>
          </p:nvPr>
        </p:nvSpPr>
        <p:spPr>
          <a:xfrm>
            <a:off x="4816075" y="3616375"/>
            <a:ext cx="2942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2" name="Google Shape;242;p65"/>
          <p:cNvSpPr txBox="1">
            <a:spLocks noGrp="1"/>
          </p:cNvSpPr>
          <p:nvPr>
            <p:ph type="subTitle" idx="2"/>
          </p:nvPr>
        </p:nvSpPr>
        <p:spPr>
          <a:xfrm>
            <a:off x="4816200" y="3956375"/>
            <a:ext cx="2941800" cy="652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b="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43" name="Google Shape;243;p65"/>
          <p:cNvSpPr txBox="1">
            <a:spLocks noGrp="1"/>
          </p:cNvSpPr>
          <p:nvPr>
            <p:ph type="subTitle" idx="3"/>
          </p:nvPr>
        </p:nvSpPr>
        <p:spPr>
          <a:xfrm>
            <a:off x="1385829" y="3616375"/>
            <a:ext cx="2942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4" name="Google Shape;244;p65"/>
          <p:cNvSpPr txBox="1">
            <a:spLocks noGrp="1"/>
          </p:cNvSpPr>
          <p:nvPr>
            <p:ph type="subTitle" idx="4"/>
          </p:nvPr>
        </p:nvSpPr>
        <p:spPr>
          <a:xfrm>
            <a:off x="1386025" y="3956375"/>
            <a:ext cx="2941800" cy="652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b="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45" name="Google Shape;245;p65"/>
          <p:cNvSpPr txBox="1">
            <a:spLocks noGrp="1"/>
          </p:cNvSpPr>
          <p:nvPr>
            <p:ph type="title"/>
          </p:nvPr>
        </p:nvSpPr>
        <p:spPr>
          <a:xfrm>
            <a:off x="713225" y="445025"/>
            <a:ext cx="2729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46" name="Google Shape;246;p65"/>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47" name="Google Shape;247;p65"/>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248" name="Google Shape;248;p6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9"/>
        <p:cNvGrpSpPr/>
        <p:nvPr/>
      </p:nvGrpSpPr>
      <p:grpSpPr>
        <a:xfrm>
          <a:off x="0" y="0"/>
          <a:ext cx="0" cy="0"/>
          <a:chOff x="0" y="0"/>
          <a:chExt cx="0" cy="0"/>
        </a:xfrm>
      </p:grpSpPr>
      <p:sp>
        <p:nvSpPr>
          <p:cNvPr id="250" name="Google Shape;250;p66"/>
          <p:cNvSpPr txBox="1">
            <a:spLocks noGrp="1"/>
          </p:cNvSpPr>
          <p:nvPr>
            <p:ph type="title"/>
          </p:nvPr>
        </p:nvSpPr>
        <p:spPr>
          <a:xfrm>
            <a:off x="2832900" y="791200"/>
            <a:ext cx="3478200" cy="92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51" name="Google Shape;251;p66"/>
          <p:cNvSpPr txBox="1">
            <a:spLocks noGrp="1"/>
          </p:cNvSpPr>
          <p:nvPr>
            <p:ph type="subTitle" idx="1"/>
          </p:nvPr>
        </p:nvSpPr>
        <p:spPr>
          <a:xfrm>
            <a:off x="2983350" y="1749425"/>
            <a:ext cx="3177300" cy="92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52" name="Google Shape;252;p66"/>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2"/>
                </a:solidFill>
                <a:latin typeface="Montserrat"/>
                <a:ea typeface="Montserrat"/>
                <a:cs typeface="Montserrat"/>
                <a:sym typeface="Montserrat"/>
              </a:rPr>
              <a:t>CREDITS</a:t>
            </a:r>
            <a:r>
              <a:rPr lang="en" sz="1000" b="0" i="0" u="none" strike="noStrike" cap="none">
                <a:solidFill>
                  <a:schemeClr val="dk2"/>
                </a:solidFill>
                <a:latin typeface="Montserrat"/>
                <a:ea typeface="Montserrat"/>
                <a:cs typeface="Montserrat"/>
                <a:sym typeface="Montserrat"/>
              </a:rPr>
              <a:t>: This presentation template was created by </a:t>
            </a:r>
            <a:r>
              <a:rPr lang="en" sz="1000" b="1" i="0" u="none" strike="noStrike" cap="none">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b="0" i="0" u="none" strike="noStrike" cap="none">
                <a:solidFill>
                  <a:schemeClr val="dk2"/>
                </a:solidFill>
                <a:latin typeface="Montserrat"/>
                <a:ea typeface="Montserrat"/>
                <a:cs typeface="Montserrat"/>
                <a:sym typeface="Montserrat"/>
              </a:rPr>
              <a:t>, including icons by </a:t>
            </a:r>
            <a:r>
              <a:rPr lang="en" sz="1000" b="1" i="0" u="none" strike="noStrike" cap="none">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b="0" i="0" u="none" strike="noStrike" cap="none">
                <a:solidFill>
                  <a:schemeClr val="dk2"/>
                </a:solidFill>
                <a:latin typeface="Montserrat"/>
                <a:ea typeface="Montserrat"/>
                <a:cs typeface="Montserrat"/>
                <a:sym typeface="Montserrat"/>
              </a:rPr>
              <a:t>,and infographics &amp; images by </a:t>
            </a:r>
            <a:r>
              <a:rPr lang="en" sz="1000" b="1" i="0" u="none" strike="noStrike" cap="none">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i="0" u="none" strike="noStrike" cap="none">
              <a:solidFill>
                <a:schemeClr val="dk2"/>
              </a:solidFill>
              <a:latin typeface="Montserrat"/>
              <a:ea typeface="Montserrat"/>
              <a:cs typeface="Montserrat"/>
              <a:sym typeface="Montserrat"/>
            </a:endParaRPr>
          </a:p>
        </p:txBody>
      </p:sp>
      <p:cxnSp>
        <p:nvCxnSpPr>
          <p:cNvPr id="253" name="Google Shape;253;p66"/>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54" name="Google Shape;254;p66"/>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sm" len="sm"/>
            <a:tailEnd type="none" w="sm" len="sm"/>
          </a:ln>
        </p:spPr>
      </p:cxnSp>
      <p:cxnSp>
        <p:nvCxnSpPr>
          <p:cNvPr id="255" name="Google Shape;255;p66"/>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56" name="Google Shape;256;p66"/>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257" name="Google Shape;257;p6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0"/>
          <p:cNvSpPr txBox="1">
            <a:spLocks noGrp="1"/>
          </p:cNvSpPr>
          <p:nvPr>
            <p:ph type="title"/>
          </p:nvPr>
        </p:nvSpPr>
        <p:spPr>
          <a:xfrm>
            <a:off x="2714550" y="2543963"/>
            <a:ext cx="3714900" cy="6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40"/>
          <p:cNvSpPr txBox="1">
            <a:spLocks noGrp="1"/>
          </p:cNvSpPr>
          <p:nvPr>
            <p:ph type="title" idx="2"/>
          </p:nvPr>
        </p:nvSpPr>
        <p:spPr>
          <a:xfrm>
            <a:off x="3746550" y="1478925"/>
            <a:ext cx="1650900" cy="97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sz="6000" b="1"/>
            </a:lvl2pPr>
            <a:lvl3pPr lvl="2" algn="ctr">
              <a:lnSpc>
                <a:spcPct val="100000"/>
              </a:lnSpc>
              <a:spcBef>
                <a:spcPts val="0"/>
              </a:spcBef>
              <a:spcAft>
                <a:spcPts val="0"/>
              </a:spcAft>
              <a:buSzPts val="6000"/>
              <a:buNone/>
              <a:defRPr sz="6000" b="1"/>
            </a:lvl3pPr>
            <a:lvl4pPr lvl="3" algn="ctr">
              <a:lnSpc>
                <a:spcPct val="100000"/>
              </a:lnSpc>
              <a:spcBef>
                <a:spcPts val="0"/>
              </a:spcBef>
              <a:spcAft>
                <a:spcPts val="0"/>
              </a:spcAft>
              <a:buSzPts val="6000"/>
              <a:buNone/>
              <a:defRPr sz="6000" b="1"/>
            </a:lvl4pPr>
            <a:lvl5pPr lvl="4" algn="ctr">
              <a:lnSpc>
                <a:spcPct val="100000"/>
              </a:lnSpc>
              <a:spcBef>
                <a:spcPts val="0"/>
              </a:spcBef>
              <a:spcAft>
                <a:spcPts val="0"/>
              </a:spcAft>
              <a:buSzPts val="6000"/>
              <a:buNone/>
              <a:defRPr sz="6000" b="1"/>
            </a:lvl5pPr>
            <a:lvl6pPr lvl="5" algn="ctr">
              <a:lnSpc>
                <a:spcPct val="100000"/>
              </a:lnSpc>
              <a:spcBef>
                <a:spcPts val="0"/>
              </a:spcBef>
              <a:spcAft>
                <a:spcPts val="0"/>
              </a:spcAft>
              <a:buSzPts val="6000"/>
              <a:buNone/>
              <a:defRPr sz="6000" b="1"/>
            </a:lvl6pPr>
            <a:lvl7pPr lvl="6" algn="ctr">
              <a:lnSpc>
                <a:spcPct val="100000"/>
              </a:lnSpc>
              <a:spcBef>
                <a:spcPts val="0"/>
              </a:spcBef>
              <a:spcAft>
                <a:spcPts val="0"/>
              </a:spcAft>
              <a:buSzPts val="6000"/>
              <a:buNone/>
              <a:defRPr sz="6000" b="1"/>
            </a:lvl7pPr>
            <a:lvl8pPr lvl="7" algn="ctr">
              <a:lnSpc>
                <a:spcPct val="100000"/>
              </a:lnSpc>
              <a:spcBef>
                <a:spcPts val="0"/>
              </a:spcBef>
              <a:spcAft>
                <a:spcPts val="0"/>
              </a:spcAft>
              <a:buSzPts val="6000"/>
              <a:buNone/>
              <a:defRPr sz="6000" b="1"/>
            </a:lvl8pPr>
            <a:lvl9pPr lvl="8" algn="ctr">
              <a:lnSpc>
                <a:spcPct val="100000"/>
              </a:lnSpc>
              <a:spcBef>
                <a:spcPts val="0"/>
              </a:spcBef>
              <a:spcAft>
                <a:spcPts val="0"/>
              </a:spcAft>
              <a:buSzPts val="6000"/>
              <a:buNone/>
              <a:defRPr sz="6000" b="1"/>
            </a:lvl9pPr>
          </a:lstStyle>
          <a:p>
            <a:endParaRPr/>
          </a:p>
        </p:txBody>
      </p:sp>
      <p:sp>
        <p:nvSpPr>
          <p:cNvPr id="26" name="Google Shape;26;p40"/>
          <p:cNvSpPr txBox="1">
            <a:spLocks noGrp="1"/>
          </p:cNvSpPr>
          <p:nvPr>
            <p:ph type="subTitle" idx="1"/>
          </p:nvPr>
        </p:nvSpPr>
        <p:spPr>
          <a:xfrm>
            <a:off x="2291400" y="3279625"/>
            <a:ext cx="4561200" cy="39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cxnSp>
        <p:nvCxnSpPr>
          <p:cNvPr id="27" name="Google Shape;27;p40"/>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40"/>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9" name="Google Shape;29;p40"/>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sm" len="sm"/>
            <a:tailEnd type="none" w="sm" len="sm"/>
          </a:ln>
        </p:spPr>
      </p:cxnSp>
      <p:cxnSp>
        <p:nvCxnSpPr>
          <p:cNvPr id="30" name="Google Shape;30;p40"/>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31" name="Google Shape;31;p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58"/>
        <p:cNvGrpSpPr/>
        <p:nvPr/>
      </p:nvGrpSpPr>
      <p:grpSpPr>
        <a:xfrm>
          <a:off x="0" y="0"/>
          <a:ext cx="0" cy="0"/>
          <a:chOff x="0" y="0"/>
          <a:chExt cx="0" cy="0"/>
        </a:xfrm>
      </p:grpSpPr>
      <p:cxnSp>
        <p:nvCxnSpPr>
          <p:cNvPr id="259" name="Google Shape;259;p67"/>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60" name="Google Shape;260;p67"/>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sp>
        <p:nvSpPr>
          <p:cNvPr id="261" name="Google Shape;261;p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62"/>
        <p:cNvGrpSpPr/>
        <p:nvPr/>
      </p:nvGrpSpPr>
      <p:grpSpPr>
        <a:xfrm>
          <a:off x="0" y="0"/>
          <a:ext cx="0" cy="0"/>
          <a:chOff x="0" y="0"/>
          <a:chExt cx="0" cy="0"/>
        </a:xfrm>
      </p:grpSpPr>
      <p:cxnSp>
        <p:nvCxnSpPr>
          <p:cNvPr id="263" name="Google Shape;263;p68"/>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64" name="Google Shape;264;p68"/>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65" name="Google Shape;265;p68"/>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sm" len="sm"/>
            <a:tailEnd type="none" w="sm" len="sm"/>
          </a:ln>
        </p:spPr>
      </p:cxnSp>
      <p:cxnSp>
        <p:nvCxnSpPr>
          <p:cNvPr id="266" name="Google Shape;266;p68"/>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267" name="Google Shape;267;p6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68"/>
        <p:cNvGrpSpPr/>
        <p:nvPr/>
      </p:nvGrpSpPr>
      <p:grpSpPr>
        <a:xfrm>
          <a:off x="0" y="0"/>
          <a:ext cx="0" cy="0"/>
          <a:chOff x="0" y="0"/>
          <a:chExt cx="0" cy="0"/>
        </a:xfrm>
      </p:grpSpPr>
      <p:cxnSp>
        <p:nvCxnSpPr>
          <p:cNvPr id="269" name="Google Shape;269;p69"/>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70" name="Google Shape;270;p69"/>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271" name="Google Shape;271;p69"/>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272" name="Google Shape;272;p6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1"/>
          <p:cNvSpPr txBox="1">
            <a:spLocks noGrp="1"/>
          </p:cNvSpPr>
          <p:nvPr>
            <p:ph type="title"/>
          </p:nvPr>
        </p:nvSpPr>
        <p:spPr>
          <a:xfrm>
            <a:off x="713225" y="445025"/>
            <a:ext cx="4711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4" name="Google Shape;34;p41"/>
          <p:cNvSpPr txBox="1">
            <a:spLocks noGrp="1"/>
          </p:cNvSpPr>
          <p:nvPr>
            <p:ph type="body" idx="1"/>
          </p:nvPr>
        </p:nvSpPr>
        <p:spPr>
          <a:xfrm>
            <a:off x="713250" y="1272925"/>
            <a:ext cx="7717500" cy="329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Clr>
                <a:schemeClr val="dk1"/>
              </a:buClr>
              <a:buSzPts val="1800"/>
              <a:buFont typeface="Lato"/>
              <a:buChar char="●"/>
              <a:defRPr sz="1100"/>
            </a:lvl1pPr>
            <a:lvl2pPr marL="914400" lvl="1" indent="-317500" algn="l">
              <a:lnSpc>
                <a:spcPct val="115000"/>
              </a:lnSpc>
              <a:spcBef>
                <a:spcPts val="0"/>
              </a:spcBef>
              <a:spcAft>
                <a:spcPts val="0"/>
              </a:spcAft>
              <a:buClr>
                <a:schemeClr val="dk1"/>
              </a:buClr>
              <a:buSzPts val="1400"/>
              <a:buFont typeface="Lato"/>
              <a:buChar char="○"/>
              <a:defRPr/>
            </a:lvl2pPr>
            <a:lvl3pPr marL="1371600" lvl="2" indent="-317500" algn="l">
              <a:lnSpc>
                <a:spcPct val="115000"/>
              </a:lnSpc>
              <a:spcBef>
                <a:spcPts val="0"/>
              </a:spcBef>
              <a:spcAft>
                <a:spcPts val="0"/>
              </a:spcAft>
              <a:buClr>
                <a:schemeClr val="dk1"/>
              </a:buClr>
              <a:buSzPts val="1400"/>
              <a:buFont typeface="Lato"/>
              <a:buChar char="■"/>
              <a:defRPr/>
            </a:lvl3pPr>
            <a:lvl4pPr marL="1828800" lvl="3" indent="-317500" algn="l">
              <a:lnSpc>
                <a:spcPct val="115000"/>
              </a:lnSpc>
              <a:spcBef>
                <a:spcPts val="0"/>
              </a:spcBef>
              <a:spcAft>
                <a:spcPts val="0"/>
              </a:spcAft>
              <a:buClr>
                <a:schemeClr val="dk1"/>
              </a:buClr>
              <a:buSzPts val="1400"/>
              <a:buFont typeface="Lato"/>
              <a:buChar char="●"/>
              <a:defRPr/>
            </a:lvl4pPr>
            <a:lvl5pPr marL="2286000" lvl="4" indent="-317500" algn="l">
              <a:lnSpc>
                <a:spcPct val="115000"/>
              </a:lnSpc>
              <a:spcBef>
                <a:spcPts val="0"/>
              </a:spcBef>
              <a:spcAft>
                <a:spcPts val="0"/>
              </a:spcAft>
              <a:buClr>
                <a:schemeClr val="dk1"/>
              </a:buClr>
              <a:buSzPts val="1400"/>
              <a:buFont typeface="Lato"/>
              <a:buChar char="○"/>
              <a:defRPr/>
            </a:lvl5pPr>
            <a:lvl6pPr marL="2743200" lvl="5" indent="-317500" algn="l">
              <a:lnSpc>
                <a:spcPct val="115000"/>
              </a:lnSpc>
              <a:spcBef>
                <a:spcPts val="0"/>
              </a:spcBef>
              <a:spcAft>
                <a:spcPts val="0"/>
              </a:spcAft>
              <a:buClr>
                <a:schemeClr val="dk1"/>
              </a:buClr>
              <a:buSzPts val="1400"/>
              <a:buFont typeface="Lato"/>
              <a:buChar char="■"/>
              <a:defRPr/>
            </a:lvl6pPr>
            <a:lvl7pPr marL="3200400" lvl="6" indent="-317500" algn="l">
              <a:lnSpc>
                <a:spcPct val="115000"/>
              </a:lnSpc>
              <a:spcBef>
                <a:spcPts val="0"/>
              </a:spcBef>
              <a:spcAft>
                <a:spcPts val="0"/>
              </a:spcAft>
              <a:buClr>
                <a:schemeClr val="dk1"/>
              </a:buClr>
              <a:buSzPts val="1400"/>
              <a:buFont typeface="Lato"/>
              <a:buChar char="●"/>
              <a:defRPr/>
            </a:lvl7pPr>
            <a:lvl8pPr marL="3657600" lvl="7" indent="-317500" algn="l">
              <a:lnSpc>
                <a:spcPct val="115000"/>
              </a:lnSpc>
              <a:spcBef>
                <a:spcPts val="0"/>
              </a:spcBef>
              <a:spcAft>
                <a:spcPts val="0"/>
              </a:spcAft>
              <a:buClr>
                <a:schemeClr val="dk1"/>
              </a:buClr>
              <a:buSzPts val="1400"/>
              <a:buFont typeface="Lato"/>
              <a:buChar char="○"/>
              <a:defRPr/>
            </a:lvl8pPr>
            <a:lvl9pPr marL="4114800" lvl="8" indent="-317500" algn="l">
              <a:lnSpc>
                <a:spcPct val="115000"/>
              </a:lnSpc>
              <a:spcBef>
                <a:spcPts val="0"/>
              </a:spcBef>
              <a:spcAft>
                <a:spcPts val="0"/>
              </a:spcAft>
              <a:buClr>
                <a:schemeClr val="dk1"/>
              </a:buClr>
              <a:buSzPts val="1400"/>
              <a:buFont typeface="Lato"/>
              <a:buChar char="■"/>
              <a:defRPr/>
            </a:lvl9pPr>
          </a:lstStyle>
          <a:p>
            <a:endParaRPr/>
          </a:p>
        </p:txBody>
      </p:sp>
      <p:cxnSp>
        <p:nvCxnSpPr>
          <p:cNvPr id="35" name="Google Shape;35;p41"/>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36" name="Google Shape;36;p41"/>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37" name="Google Shape;37;p41"/>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38" name="Google Shape;38;p4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42"/>
          <p:cNvSpPr txBox="1">
            <a:spLocks noGrp="1"/>
          </p:cNvSpPr>
          <p:nvPr>
            <p:ph type="title"/>
          </p:nvPr>
        </p:nvSpPr>
        <p:spPr>
          <a:xfrm>
            <a:off x="713225" y="445025"/>
            <a:ext cx="5681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1" name="Google Shape;41;p42"/>
          <p:cNvSpPr txBox="1">
            <a:spLocks noGrp="1"/>
          </p:cNvSpPr>
          <p:nvPr>
            <p:ph type="subTitle" idx="1"/>
          </p:nvPr>
        </p:nvSpPr>
        <p:spPr>
          <a:xfrm>
            <a:off x="5038975" y="264902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sz="2400" b="1">
                <a:latin typeface="Vidaloka"/>
                <a:ea typeface="Vidaloka"/>
                <a:cs typeface="Vidaloka"/>
                <a:sym typeface="Vidaloka"/>
              </a:defRPr>
            </a:lvl2pPr>
            <a:lvl3pPr lvl="2" algn="ctr">
              <a:lnSpc>
                <a:spcPct val="115000"/>
              </a:lnSpc>
              <a:spcBef>
                <a:spcPts val="0"/>
              </a:spcBef>
              <a:spcAft>
                <a:spcPts val="0"/>
              </a:spcAft>
              <a:buSzPts val="2400"/>
              <a:buFont typeface="Vidaloka"/>
              <a:buNone/>
              <a:defRPr sz="2400" b="1">
                <a:latin typeface="Vidaloka"/>
                <a:ea typeface="Vidaloka"/>
                <a:cs typeface="Vidaloka"/>
                <a:sym typeface="Vidaloka"/>
              </a:defRPr>
            </a:lvl3pPr>
            <a:lvl4pPr lvl="3" algn="ctr">
              <a:lnSpc>
                <a:spcPct val="115000"/>
              </a:lnSpc>
              <a:spcBef>
                <a:spcPts val="0"/>
              </a:spcBef>
              <a:spcAft>
                <a:spcPts val="0"/>
              </a:spcAft>
              <a:buSzPts val="2400"/>
              <a:buFont typeface="Vidaloka"/>
              <a:buNone/>
              <a:defRPr sz="2400" b="1">
                <a:latin typeface="Vidaloka"/>
                <a:ea typeface="Vidaloka"/>
                <a:cs typeface="Vidaloka"/>
                <a:sym typeface="Vidaloka"/>
              </a:defRPr>
            </a:lvl4pPr>
            <a:lvl5pPr lvl="4" algn="ctr">
              <a:lnSpc>
                <a:spcPct val="115000"/>
              </a:lnSpc>
              <a:spcBef>
                <a:spcPts val="0"/>
              </a:spcBef>
              <a:spcAft>
                <a:spcPts val="0"/>
              </a:spcAft>
              <a:buSzPts val="2400"/>
              <a:buFont typeface="Vidaloka"/>
              <a:buNone/>
              <a:defRPr sz="2400" b="1">
                <a:latin typeface="Vidaloka"/>
                <a:ea typeface="Vidaloka"/>
                <a:cs typeface="Vidaloka"/>
                <a:sym typeface="Vidaloka"/>
              </a:defRPr>
            </a:lvl5pPr>
            <a:lvl6pPr lvl="5" algn="ctr">
              <a:lnSpc>
                <a:spcPct val="115000"/>
              </a:lnSpc>
              <a:spcBef>
                <a:spcPts val="0"/>
              </a:spcBef>
              <a:spcAft>
                <a:spcPts val="0"/>
              </a:spcAft>
              <a:buSzPts val="2400"/>
              <a:buFont typeface="Vidaloka"/>
              <a:buNone/>
              <a:defRPr sz="2400" b="1">
                <a:latin typeface="Vidaloka"/>
                <a:ea typeface="Vidaloka"/>
                <a:cs typeface="Vidaloka"/>
                <a:sym typeface="Vidaloka"/>
              </a:defRPr>
            </a:lvl6pPr>
            <a:lvl7pPr lvl="6" algn="ctr">
              <a:lnSpc>
                <a:spcPct val="115000"/>
              </a:lnSpc>
              <a:spcBef>
                <a:spcPts val="0"/>
              </a:spcBef>
              <a:spcAft>
                <a:spcPts val="0"/>
              </a:spcAft>
              <a:buSzPts val="2400"/>
              <a:buFont typeface="Vidaloka"/>
              <a:buNone/>
              <a:defRPr sz="2400" b="1">
                <a:latin typeface="Vidaloka"/>
                <a:ea typeface="Vidaloka"/>
                <a:cs typeface="Vidaloka"/>
                <a:sym typeface="Vidaloka"/>
              </a:defRPr>
            </a:lvl7pPr>
            <a:lvl8pPr lvl="7" algn="ctr">
              <a:lnSpc>
                <a:spcPct val="115000"/>
              </a:lnSpc>
              <a:spcBef>
                <a:spcPts val="0"/>
              </a:spcBef>
              <a:spcAft>
                <a:spcPts val="0"/>
              </a:spcAft>
              <a:buSzPts val="2400"/>
              <a:buFont typeface="Vidaloka"/>
              <a:buNone/>
              <a:defRPr sz="2400" b="1">
                <a:latin typeface="Vidaloka"/>
                <a:ea typeface="Vidaloka"/>
                <a:cs typeface="Vidaloka"/>
                <a:sym typeface="Vidaloka"/>
              </a:defRPr>
            </a:lvl8pPr>
            <a:lvl9pPr lvl="8" algn="ctr">
              <a:lnSpc>
                <a:spcPct val="115000"/>
              </a:lnSpc>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42" name="Google Shape;42;p42"/>
          <p:cNvSpPr txBox="1">
            <a:spLocks noGrp="1"/>
          </p:cNvSpPr>
          <p:nvPr>
            <p:ph type="subTitle" idx="2"/>
          </p:nvPr>
        </p:nvSpPr>
        <p:spPr>
          <a:xfrm>
            <a:off x="5038975" y="2961200"/>
            <a:ext cx="2486100" cy="90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3" name="Google Shape;43;p42"/>
          <p:cNvSpPr txBox="1">
            <a:spLocks noGrp="1"/>
          </p:cNvSpPr>
          <p:nvPr>
            <p:ph type="subTitle" idx="3"/>
          </p:nvPr>
        </p:nvSpPr>
        <p:spPr>
          <a:xfrm>
            <a:off x="1693175" y="264902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sz="2400" b="1">
                <a:latin typeface="Vidaloka"/>
                <a:ea typeface="Vidaloka"/>
                <a:cs typeface="Vidaloka"/>
                <a:sym typeface="Vidaloka"/>
              </a:defRPr>
            </a:lvl2pPr>
            <a:lvl3pPr lvl="2" algn="ctr">
              <a:lnSpc>
                <a:spcPct val="115000"/>
              </a:lnSpc>
              <a:spcBef>
                <a:spcPts val="0"/>
              </a:spcBef>
              <a:spcAft>
                <a:spcPts val="0"/>
              </a:spcAft>
              <a:buSzPts val="2400"/>
              <a:buFont typeface="Vidaloka"/>
              <a:buNone/>
              <a:defRPr sz="2400" b="1">
                <a:latin typeface="Vidaloka"/>
                <a:ea typeface="Vidaloka"/>
                <a:cs typeface="Vidaloka"/>
                <a:sym typeface="Vidaloka"/>
              </a:defRPr>
            </a:lvl3pPr>
            <a:lvl4pPr lvl="3" algn="ctr">
              <a:lnSpc>
                <a:spcPct val="115000"/>
              </a:lnSpc>
              <a:spcBef>
                <a:spcPts val="0"/>
              </a:spcBef>
              <a:spcAft>
                <a:spcPts val="0"/>
              </a:spcAft>
              <a:buSzPts val="2400"/>
              <a:buFont typeface="Vidaloka"/>
              <a:buNone/>
              <a:defRPr sz="2400" b="1">
                <a:latin typeface="Vidaloka"/>
                <a:ea typeface="Vidaloka"/>
                <a:cs typeface="Vidaloka"/>
                <a:sym typeface="Vidaloka"/>
              </a:defRPr>
            </a:lvl4pPr>
            <a:lvl5pPr lvl="4" algn="ctr">
              <a:lnSpc>
                <a:spcPct val="115000"/>
              </a:lnSpc>
              <a:spcBef>
                <a:spcPts val="0"/>
              </a:spcBef>
              <a:spcAft>
                <a:spcPts val="0"/>
              </a:spcAft>
              <a:buSzPts val="2400"/>
              <a:buFont typeface="Vidaloka"/>
              <a:buNone/>
              <a:defRPr sz="2400" b="1">
                <a:latin typeface="Vidaloka"/>
                <a:ea typeface="Vidaloka"/>
                <a:cs typeface="Vidaloka"/>
                <a:sym typeface="Vidaloka"/>
              </a:defRPr>
            </a:lvl5pPr>
            <a:lvl6pPr lvl="5" algn="ctr">
              <a:lnSpc>
                <a:spcPct val="115000"/>
              </a:lnSpc>
              <a:spcBef>
                <a:spcPts val="0"/>
              </a:spcBef>
              <a:spcAft>
                <a:spcPts val="0"/>
              </a:spcAft>
              <a:buSzPts val="2400"/>
              <a:buFont typeface="Vidaloka"/>
              <a:buNone/>
              <a:defRPr sz="2400" b="1">
                <a:latin typeface="Vidaloka"/>
                <a:ea typeface="Vidaloka"/>
                <a:cs typeface="Vidaloka"/>
                <a:sym typeface="Vidaloka"/>
              </a:defRPr>
            </a:lvl6pPr>
            <a:lvl7pPr lvl="6" algn="ctr">
              <a:lnSpc>
                <a:spcPct val="115000"/>
              </a:lnSpc>
              <a:spcBef>
                <a:spcPts val="0"/>
              </a:spcBef>
              <a:spcAft>
                <a:spcPts val="0"/>
              </a:spcAft>
              <a:buSzPts val="2400"/>
              <a:buFont typeface="Vidaloka"/>
              <a:buNone/>
              <a:defRPr sz="2400" b="1">
                <a:latin typeface="Vidaloka"/>
                <a:ea typeface="Vidaloka"/>
                <a:cs typeface="Vidaloka"/>
                <a:sym typeface="Vidaloka"/>
              </a:defRPr>
            </a:lvl7pPr>
            <a:lvl8pPr lvl="7" algn="ctr">
              <a:lnSpc>
                <a:spcPct val="115000"/>
              </a:lnSpc>
              <a:spcBef>
                <a:spcPts val="0"/>
              </a:spcBef>
              <a:spcAft>
                <a:spcPts val="0"/>
              </a:spcAft>
              <a:buSzPts val="2400"/>
              <a:buFont typeface="Vidaloka"/>
              <a:buNone/>
              <a:defRPr sz="2400" b="1">
                <a:latin typeface="Vidaloka"/>
                <a:ea typeface="Vidaloka"/>
                <a:cs typeface="Vidaloka"/>
                <a:sym typeface="Vidaloka"/>
              </a:defRPr>
            </a:lvl8pPr>
            <a:lvl9pPr lvl="8" algn="ctr">
              <a:lnSpc>
                <a:spcPct val="115000"/>
              </a:lnSpc>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44" name="Google Shape;44;p42"/>
          <p:cNvSpPr txBox="1">
            <a:spLocks noGrp="1"/>
          </p:cNvSpPr>
          <p:nvPr>
            <p:ph type="subTitle" idx="4"/>
          </p:nvPr>
        </p:nvSpPr>
        <p:spPr>
          <a:xfrm>
            <a:off x="1693175" y="2961200"/>
            <a:ext cx="2486100" cy="90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cxnSp>
        <p:nvCxnSpPr>
          <p:cNvPr id="45" name="Google Shape;45;p42"/>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46" name="Google Shape;46;p42"/>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47" name="Google Shape;47;p42"/>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48" name="Google Shape;48;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cxnSp>
        <p:nvCxnSpPr>
          <p:cNvPr id="51" name="Google Shape;51;p43"/>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52" name="Google Shape;52;p43"/>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sp>
        <p:nvSpPr>
          <p:cNvPr id="53" name="Google Shape;53;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44"/>
          <p:cNvSpPr txBox="1">
            <a:spLocks noGrp="1"/>
          </p:cNvSpPr>
          <p:nvPr>
            <p:ph type="title"/>
          </p:nvPr>
        </p:nvSpPr>
        <p:spPr>
          <a:xfrm>
            <a:off x="1122500" y="1225400"/>
            <a:ext cx="6899100" cy="269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cxnSp>
        <p:nvCxnSpPr>
          <p:cNvPr id="56" name="Google Shape;56;p44"/>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57" name="Google Shape;57;p44"/>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58" name="Google Shape;58;p44"/>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sm" len="sm"/>
            <a:tailEnd type="none" w="sm" len="sm"/>
          </a:ln>
        </p:spPr>
      </p:cxnSp>
      <p:cxnSp>
        <p:nvCxnSpPr>
          <p:cNvPr id="59" name="Google Shape;59;p44"/>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60" name="Google Shape;60;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45"/>
          <p:cNvSpPr txBox="1">
            <a:spLocks noGrp="1"/>
          </p:cNvSpPr>
          <p:nvPr>
            <p:ph type="subTitle" idx="1"/>
          </p:nvPr>
        </p:nvSpPr>
        <p:spPr>
          <a:xfrm>
            <a:off x="895950" y="1682000"/>
            <a:ext cx="3847200" cy="237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a:endParaRPr/>
          </a:p>
        </p:txBody>
      </p:sp>
      <p:sp>
        <p:nvSpPr>
          <p:cNvPr id="63" name="Google Shape;63;p45"/>
          <p:cNvSpPr txBox="1">
            <a:spLocks noGrp="1"/>
          </p:cNvSpPr>
          <p:nvPr>
            <p:ph type="title"/>
          </p:nvPr>
        </p:nvSpPr>
        <p:spPr>
          <a:xfrm>
            <a:off x="713225" y="445025"/>
            <a:ext cx="5679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cxnSp>
        <p:nvCxnSpPr>
          <p:cNvPr id="64" name="Google Shape;64;p45"/>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65" name="Google Shape;65;p45"/>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66" name="Google Shape;66;p45"/>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67" name="Google Shape;67;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46"/>
          <p:cNvSpPr txBox="1">
            <a:spLocks noGrp="1"/>
          </p:cNvSpPr>
          <p:nvPr>
            <p:ph type="body" idx="1"/>
          </p:nvPr>
        </p:nvSpPr>
        <p:spPr>
          <a:xfrm>
            <a:off x="713225" y="539500"/>
            <a:ext cx="3557100" cy="977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70" name="Google Shape;70;p46"/>
          <p:cNvCxnSpPr/>
          <p:nvPr/>
        </p:nvCxnSpPr>
        <p:spPr>
          <a:xfrm>
            <a:off x="-72550" y="27410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71" name="Google Shape;71;p46"/>
          <p:cNvCxnSpPr/>
          <p:nvPr/>
        </p:nvCxnSpPr>
        <p:spPr>
          <a:xfrm>
            <a:off x="-72550" y="4877450"/>
            <a:ext cx="9287400" cy="0"/>
          </a:xfrm>
          <a:prstGeom prst="straightConnector1">
            <a:avLst/>
          </a:prstGeom>
          <a:noFill/>
          <a:ln w="28575" cap="flat" cmpd="sng">
            <a:solidFill>
              <a:schemeClr val="accent1"/>
            </a:solidFill>
            <a:prstDash val="solid"/>
            <a:round/>
            <a:headEnd type="none" w="sm" len="sm"/>
            <a:tailEnd type="none" w="sm" len="sm"/>
          </a:ln>
        </p:spPr>
      </p:cxnSp>
      <p:cxnSp>
        <p:nvCxnSpPr>
          <p:cNvPr id="72" name="Google Shape;72;p46"/>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sm" len="sm"/>
            <a:tailEnd type="none" w="sm" len="sm"/>
          </a:ln>
        </p:spPr>
      </p:cxnSp>
      <p:sp>
        <p:nvSpPr>
          <p:cNvPr id="73" name="Google Shape;73;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Vidaloka"/>
                <a:ea typeface="Vidaloka"/>
                <a:cs typeface="Vidaloka"/>
                <a:sym typeface="Vidalok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Vidaloka"/>
                <a:ea typeface="Vidaloka"/>
                <a:cs typeface="Vidaloka"/>
                <a:sym typeface="Vidalok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Vidaloka"/>
                <a:ea typeface="Vidaloka"/>
                <a:cs typeface="Vidaloka"/>
                <a:sym typeface="Vidalok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Vidaloka"/>
                <a:ea typeface="Vidaloka"/>
                <a:cs typeface="Vidaloka"/>
                <a:sym typeface="Vidalok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Vidaloka"/>
                <a:ea typeface="Vidaloka"/>
                <a:cs typeface="Vidaloka"/>
                <a:sym typeface="Vidalok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Vidaloka"/>
                <a:ea typeface="Vidaloka"/>
                <a:cs typeface="Vidaloka"/>
                <a:sym typeface="Vidalok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Vidaloka"/>
                <a:ea typeface="Vidaloka"/>
                <a:cs typeface="Vidaloka"/>
                <a:sym typeface="Vidalok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Vidaloka"/>
                <a:ea typeface="Vidaloka"/>
                <a:cs typeface="Vidaloka"/>
                <a:sym typeface="Vidalok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endParaRPr/>
          </a:p>
        </p:txBody>
      </p:sp>
      <p:sp>
        <p:nvSpPr>
          <p:cNvPr id="7" name="Google Shape;7;p37"/>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
        <p:nvSpPr>
          <p:cNvPr id="8" name="Google Shape;8;p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1"/>
          <p:cNvSpPr txBox="1">
            <a:spLocks noGrp="1"/>
          </p:cNvSpPr>
          <p:nvPr>
            <p:ph type="subTitle" idx="1"/>
          </p:nvPr>
        </p:nvSpPr>
        <p:spPr>
          <a:xfrm>
            <a:off x="956087" y="1321925"/>
            <a:ext cx="7064100" cy="441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400" b="1" dirty="0">
                <a:solidFill>
                  <a:schemeClr val="accent1"/>
                </a:solidFill>
              </a:rPr>
              <a:t>IBM DATA SCIENCE CAPSTONE PROJECT</a:t>
            </a:r>
            <a:endParaRPr sz="2400" b="1" dirty="0">
              <a:solidFill>
                <a:schemeClr val="accent1"/>
              </a:solidFill>
            </a:endParaRPr>
          </a:p>
        </p:txBody>
      </p:sp>
      <p:sp>
        <p:nvSpPr>
          <p:cNvPr id="3" name="TextBox 2">
            <a:extLst>
              <a:ext uri="{FF2B5EF4-FFF2-40B4-BE49-F238E27FC236}">
                <a16:creationId xmlns:a16="http://schemas.microsoft.com/office/drawing/2014/main" id="{43730E6A-009C-29EC-47B8-C0849C840907}"/>
              </a:ext>
            </a:extLst>
          </p:cNvPr>
          <p:cNvSpPr txBox="1"/>
          <p:nvPr/>
        </p:nvSpPr>
        <p:spPr>
          <a:xfrm>
            <a:off x="2321718" y="2180509"/>
            <a:ext cx="4229100" cy="307777"/>
          </a:xfrm>
          <a:prstGeom prst="rect">
            <a:avLst/>
          </a:prstGeom>
          <a:noFill/>
        </p:spPr>
        <p:txBody>
          <a:bodyPr wrap="square" rtlCol="0">
            <a:spAutoFit/>
          </a:bodyPr>
          <a:lstStyle/>
          <a:p>
            <a:pPr algn="ctr"/>
            <a:r>
              <a:rPr lang="en-US" sz="1400" dirty="0"/>
              <a:t>Space X Falcon 9 Landing Analysis</a:t>
            </a:r>
          </a:p>
        </p:txBody>
      </p:sp>
      <p:sp>
        <p:nvSpPr>
          <p:cNvPr id="4" name="TextBox 3">
            <a:extLst>
              <a:ext uri="{FF2B5EF4-FFF2-40B4-BE49-F238E27FC236}">
                <a16:creationId xmlns:a16="http://schemas.microsoft.com/office/drawing/2014/main" id="{949D3C4A-3634-FCA8-C3AD-8B76C811C15A}"/>
              </a:ext>
            </a:extLst>
          </p:cNvPr>
          <p:cNvSpPr txBox="1"/>
          <p:nvPr/>
        </p:nvSpPr>
        <p:spPr>
          <a:xfrm>
            <a:off x="3500436" y="2751081"/>
            <a:ext cx="1871663" cy="307777"/>
          </a:xfrm>
          <a:prstGeom prst="rect">
            <a:avLst/>
          </a:prstGeom>
          <a:noFill/>
        </p:spPr>
        <p:txBody>
          <a:bodyPr wrap="square" rtlCol="0">
            <a:spAutoFit/>
          </a:bodyPr>
          <a:lstStyle/>
          <a:p>
            <a:pPr algn="ctr"/>
            <a:r>
              <a:rPr lang="en-US" dirty="0"/>
              <a:t>Yogesh Thupda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9"/>
          <p:cNvSpPr txBox="1">
            <a:spLocks noGrp="1"/>
          </p:cNvSpPr>
          <p:nvPr>
            <p:ph type="title"/>
          </p:nvPr>
        </p:nvSpPr>
        <p:spPr>
          <a:xfrm>
            <a:off x="713224" y="445025"/>
            <a:ext cx="51303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300" dirty="0"/>
              <a:t>EDA 6 – Lauch Success Yearly Trend</a:t>
            </a:r>
            <a:endParaRPr sz="2300" dirty="0"/>
          </a:p>
        </p:txBody>
      </p:sp>
      <p:sp>
        <p:nvSpPr>
          <p:cNvPr id="350" name="Google Shape;350;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10</a:t>
            </a:fld>
            <a:endParaRPr/>
          </a:p>
        </p:txBody>
      </p:sp>
      <p:sp>
        <p:nvSpPr>
          <p:cNvPr id="3" name="TextBox 2">
            <a:extLst>
              <a:ext uri="{FF2B5EF4-FFF2-40B4-BE49-F238E27FC236}">
                <a16:creationId xmlns:a16="http://schemas.microsoft.com/office/drawing/2014/main" id="{C14A6A19-EF38-DC0D-332F-78AB9F7D2EC5}"/>
              </a:ext>
            </a:extLst>
          </p:cNvPr>
          <p:cNvSpPr txBox="1"/>
          <p:nvPr/>
        </p:nvSpPr>
        <p:spPr>
          <a:xfrm>
            <a:off x="485775" y="1207294"/>
            <a:ext cx="3843338" cy="2477601"/>
          </a:xfrm>
          <a:prstGeom prst="rect">
            <a:avLst/>
          </a:prstGeom>
          <a:noFill/>
        </p:spPr>
        <p:txBody>
          <a:bodyPr wrap="square" rtlCol="0">
            <a:spAutoFit/>
          </a:bodyPr>
          <a:lstStyle/>
          <a:p>
            <a:pPr>
              <a:spcAft>
                <a:spcPts val="600"/>
              </a:spcAft>
            </a:pPr>
            <a:r>
              <a:rPr lang="en-US" dirty="0">
                <a:latin typeface="Montserrat" panose="00000500000000000000" pitchFamily="2" charset="0"/>
              </a:rPr>
              <a:t>The line chart of yearly average success rate shows that:</a:t>
            </a:r>
          </a:p>
          <a:p>
            <a:pPr marL="285750" indent="-285750">
              <a:spcAft>
                <a:spcPts val="600"/>
              </a:spcAft>
              <a:buFont typeface="Arial" panose="020B0604020202020204" pitchFamily="34" charset="0"/>
              <a:buChar char="•"/>
            </a:pPr>
            <a:r>
              <a:rPr lang="en-US" dirty="0">
                <a:latin typeface="Montserrat" panose="00000500000000000000" pitchFamily="2" charset="0"/>
              </a:rPr>
              <a:t>Between 2010 and 2013, all landings were unsuccessful (as the success rate is 0).</a:t>
            </a:r>
          </a:p>
          <a:p>
            <a:pPr marL="285750" indent="-285750">
              <a:spcAft>
                <a:spcPts val="600"/>
              </a:spcAft>
              <a:buFont typeface="Arial" panose="020B0604020202020204" pitchFamily="34" charset="0"/>
              <a:buChar char="•"/>
            </a:pPr>
            <a:r>
              <a:rPr lang="en-US" dirty="0">
                <a:latin typeface="Montserrat" panose="00000500000000000000" pitchFamily="2" charset="0"/>
              </a:rPr>
              <a:t>After 2013, the success rate generally increased, despite small dips in 2018 and 2020.</a:t>
            </a:r>
          </a:p>
          <a:p>
            <a:pPr marL="285750" indent="-285750">
              <a:spcAft>
                <a:spcPts val="600"/>
              </a:spcAft>
              <a:buFont typeface="Arial" panose="020B0604020202020204" pitchFamily="34" charset="0"/>
              <a:buChar char="•"/>
            </a:pPr>
            <a:r>
              <a:rPr lang="en-US" dirty="0">
                <a:latin typeface="Montserrat" panose="00000500000000000000" pitchFamily="2" charset="0"/>
              </a:rPr>
              <a:t>After 2016, there was always a greater than 50% chance of success.</a:t>
            </a:r>
          </a:p>
        </p:txBody>
      </p:sp>
      <p:pic>
        <p:nvPicPr>
          <p:cNvPr id="5" name="Picture 4" descr="Chart&#10;&#10;Description automatically generated with medium confidence">
            <a:extLst>
              <a:ext uri="{FF2B5EF4-FFF2-40B4-BE49-F238E27FC236}">
                <a16:creationId xmlns:a16="http://schemas.microsoft.com/office/drawing/2014/main" id="{98C6A145-3290-D99A-7919-B63C17647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287" y="1262565"/>
            <a:ext cx="3843339" cy="2618369"/>
          </a:xfrm>
          <a:prstGeom prst="roundRect">
            <a:avLst>
              <a:gd name="adj" fmla="val 4167"/>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6896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2" name="Google Shape;552;p34"/>
          <p:cNvSpPr txBox="1">
            <a:spLocks noGrp="1"/>
          </p:cNvSpPr>
          <p:nvPr>
            <p:ph type="title"/>
          </p:nvPr>
        </p:nvSpPr>
        <p:spPr>
          <a:xfrm>
            <a:off x="179325" y="453925"/>
            <a:ext cx="3647100" cy="71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500" dirty="0"/>
              <a:t>Interactive Analysis:</a:t>
            </a:r>
            <a:endParaRPr sz="2500" dirty="0"/>
          </a:p>
        </p:txBody>
      </p:sp>
      <p:sp>
        <p:nvSpPr>
          <p:cNvPr id="553" name="Google Shape;553;p3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11</a:t>
            </a:fld>
            <a:endParaRPr/>
          </a:p>
        </p:txBody>
      </p:sp>
      <p:pic>
        <p:nvPicPr>
          <p:cNvPr id="4" name="Picture 3">
            <a:extLst>
              <a:ext uri="{FF2B5EF4-FFF2-40B4-BE49-F238E27FC236}">
                <a16:creationId xmlns:a16="http://schemas.microsoft.com/office/drawing/2014/main" id="{E2319EA7-07B5-0975-BAE2-B3175BD9EF28}"/>
              </a:ext>
            </a:extLst>
          </p:cNvPr>
          <p:cNvPicPr>
            <a:picLocks noChangeAspect="1"/>
          </p:cNvPicPr>
          <p:nvPr/>
        </p:nvPicPr>
        <p:blipFill>
          <a:blip r:embed="rId3"/>
          <a:stretch>
            <a:fillRect/>
          </a:stretch>
        </p:blipFill>
        <p:spPr>
          <a:xfrm>
            <a:off x="414918" y="1111546"/>
            <a:ext cx="3867804" cy="2458319"/>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154F4658-7D3B-D9B1-C7D3-F96B696D5C42}"/>
              </a:ext>
            </a:extLst>
          </p:cNvPr>
          <p:cNvPicPr>
            <a:picLocks noChangeAspect="1"/>
          </p:cNvPicPr>
          <p:nvPr/>
        </p:nvPicPr>
        <p:blipFill>
          <a:blip r:embed="rId4"/>
          <a:stretch>
            <a:fillRect/>
          </a:stretch>
        </p:blipFill>
        <p:spPr>
          <a:xfrm>
            <a:off x="4974091" y="1111546"/>
            <a:ext cx="3857043" cy="2458319"/>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93C1C65A-67A4-C420-D9B4-155567572AEE}"/>
              </a:ext>
            </a:extLst>
          </p:cNvPr>
          <p:cNvSpPr txBox="1"/>
          <p:nvPr/>
        </p:nvSpPr>
        <p:spPr>
          <a:xfrm>
            <a:off x="500062" y="3879057"/>
            <a:ext cx="8143875"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0000500000000000000" pitchFamily="2" charset="0"/>
              </a:rPr>
              <a:t>The launch site KSC LC-39 A had the most successful launches, with 41.7% of the total successful launches</a:t>
            </a:r>
          </a:p>
          <a:p>
            <a:pPr marL="285750" indent="-285750">
              <a:buFont typeface="Arial" panose="020B0604020202020204" pitchFamily="34" charset="0"/>
              <a:buChar char="•"/>
            </a:pPr>
            <a:r>
              <a:rPr lang="en-US" dirty="0">
                <a:latin typeface="Montserrat" panose="00000500000000000000" pitchFamily="2" charset="0"/>
              </a:rPr>
              <a:t>The launch site KSC LC-39 A also had the highest rate of successful launches, with a 76.9% success rate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2" name="Google Shape;552;p34"/>
          <p:cNvSpPr txBox="1">
            <a:spLocks noGrp="1"/>
          </p:cNvSpPr>
          <p:nvPr>
            <p:ph type="title"/>
          </p:nvPr>
        </p:nvSpPr>
        <p:spPr>
          <a:xfrm>
            <a:off x="179325" y="453925"/>
            <a:ext cx="3647100" cy="71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500" dirty="0"/>
              <a:t>Predictive Analysis:</a:t>
            </a:r>
            <a:endParaRPr sz="2500" dirty="0"/>
          </a:p>
        </p:txBody>
      </p:sp>
      <p:sp>
        <p:nvSpPr>
          <p:cNvPr id="553" name="Google Shape;553;p3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12</a:t>
            </a:fld>
            <a:endParaRPr/>
          </a:p>
        </p:txBody>
      </p:sp>
      <p:sp>
        <p:nvSpPr>
          <p:cNvPr id="6" name="TextBox 5">
            <a:extLst>
              <a:ext uri="{FF2B5EF4-FFF2-40B4-BE49-F238E27FC236}">
                <a16:creationId xmlns:a16="http://schemas.microsoft.com/office/drawing/2014/main" id="{93C1C65A-67A4-C420-D9B4-155567572AEE}"/>
              </a:ext>
            </a:extLst>
          </p:cNvPr>
          <p:cNvSpPr txBox="1"/>
          <p:nvPr/>
        </p:nvSpPr>
        <p:spPr>
          <a:xfrm>
            <a:off x="412909" y="3583803"/>
            <a:ext cx="8143875"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0000500000000000000" pitchFamily="2" charset="0"/>
              </a:rPr>
              <a:t>Plotting the Accuracy Score and Best Score for each classification algorithm produces the following result:</a:t>
            </a:r>
          </a:p>
          <a:p>
            <a:pPr marL="285750" indent="-285750">
              <a:buFont typeface="Arial" panose="020B0604020202020204" pitchFamily="34" charset="0"/>
              <a:buChar char="•"/>
            </a:pPr>
            <a:r>
              <a:rPr lang="en-US" dirty="0">
                <a:latin typeface="Montserrat" panose="00000500000000000000" pitchFamily="2" charset="0"/>
              </a:rPr>
              <a:t>The Decision Tree model has the highest classification accuracy</a:t>
            </a:r>
          </a:p>
          <a:p>
            <a:pPr marL="285750" indent="-285750">
              <a:buFont typeface="Arial" panose="020B0604020202020204" pitchFamily="34" charset="0"/>
              <a:buChar char="•"/>
            </a:pPr>
            <a:r>
              <a:rPr lang="en-US" dirty="0">
                <a:latin typeface="Montserrat" panose="00000500000000000000" pitchFamily="2" charset="0"/>
              </a:rPr>
              <a:t>The Accuracy Score is 94.44%</a:t>
            </a:r>
          </a:p>
          <a:p>
            <a:pPr marL="285750" indent="-285750">
              <a:buFont typeface="Arial" panose="020B0604020202020204" pitchFamily="34" charset="0"/>
              <a:buChar char="•"/>
            </a:pPr>
            <a:r>
              <a:rPr lang="en-US" dirty="0">
                <a:latin typeface="Montserrat" panose="00000500000000000000" pitchFamily="2" charset="0"/>
              </a:rPr>
              <a:t>The Best Score is 90.36%</a:t>
            </a:r>
          </a:p>
          <a:p>
            <a:endParaRPr lang="en-US" dirty="0">
              <a:latin typeface="Montserrat" panose="00000500000000000000" pitchFamily="2" charset="0"/>
            </a:endParaRPr>
          </a:p>
        </p:txBody>
      </p:sp>
      <p:pic>
        <p:nvPicPr>
          <p:cNvPr id="2" name="Picture 1" descr="Chart, bar chart&#10;&#10;Description automatically generated">
            <a:extLst>
              <a:ext uri="{FF2B5EF4-FFF2-40B4-BE49-F238E27FC236}">
                <a16:creationId xmlns:a16="http://schemas.microsoft.com/office/drawing/2014/main" id="{2E0F3EE8-3A6D-CB63-2000-232710347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42" y="984891"/>
            <a:ext cx="3718613" cy="2362993"/>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descr="Chart, bar chart&#10;&#10;Description automatically generated">
            <a:extLst>
              <a:ext uri="{FF2B5EF4-FFF2-40B4-BE49-F238E27FC236}">
                <a16:creationId xmlns:a16="http://schemas.microsoft.com/office/drawing/2014/main" id="{5F2512D6-7359-56B3-F112-B276CD567A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9" y="984891"/>
            <a:ext cx="3984785" cy="2311374"/>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4663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txBox="1">
            <a:spLocks noGrp="1"/>
          </p:cNvSpPr>
          <p:nvPr>
            <p:ph type="title"/>
          </p:nvPr>
        </p:nvSpPr>
        <p:spPr>
          <a:xfrm>
            <a:off x="498150" y="376550"/>
            <a:ext cx="814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Conclusion</a:t>
            </a:r>
            <a:endParaRPr dirty="0"/>
          </a:p>
        </p:txBody>
      </p:sp>
      <p:sp>
        <p:nvSpPr>
          <p:cNvPr id="559" name="Google Shape;559;p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13</a:t>
            </a:fld>
            <a:endParaRPr/>
          </a:p>
        </p:txBody>
      </p:sp>
      <p:sp>
        <p:nvSpPr>
          <p:cNvPr id="560" name="Google Shape;560;p35"/>
          <p:cNvSpPr txBox="1"/>
          <p:nvPr/>
        </p:nvSpPr>
        <p:spPr>
          <a:xfrm>
            <a:off x="295950" y="1134919"/>
            <a:ext cx="8552100" cy="2400627"/>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GB" sz="1200" dirty="0">
                <a:latin typeface="Montserrat" panose="00000500000000000000" pitchFamily="2" charset="0"/>
              </a:rPr>
              <a:t>As the number of flights increases, the rate of success at a launch site increases, with most early flights being unsuccessful. I.e. with more experience, the success rate increases.</a:t>
            </a:r>
          </a:p>
          <a:p>
            <a:pPr marL="349250" lvl="1" indent="-171450">
              <a:buFont typeface="Arial" panose="020B0604020202020204" pitchFamily="34" charset="0"/>
              <a:buChar char="•"/>
            </a:pPr>
            <a:r>
              <a:rPr lang="en-GB" sz="1200" dirty="0">
                <a:latin typeface="Montserrat" panose="00000500000000000000" pitchFamily="2" charset="0"/>
              </a:rPr>
              <a:t>Between 2010 and 2013, all landings were unsuccessful (as the success rate is 0).</a:t>
            </a:r>
          </a:p>
          <a:p>
            <a:pPr marL="349250" lvl="1" indent="-171450">
              <a:buFont typeface="Arial" panose="020B0604020202020204" pitchFamily="34" charset="0"/>
              <a:buChar char="•"/>
            </a:pPr>
            <a:r>
              <a:rPr lang="en-GB" sz="1200" dirty="0">
                <a:latin typeface="Montserrat" panose="00000500000000000000" pitchFamily="2" charset="0"/>
              </a:rPr>
              <a:t>After 2013, the success rate generally increased, despite small dips in 2018 and 2020.</a:t>
            </a:r>
          </a:p>
          <a:p>
            <a:pPr marL="349250" lvl="1" indent="-171450">
              <a:buFont typeface="Arial" panose="020B0604020202020204" pitchFamily="34" charset="0"/>
              <a:buChar char="•"/>
            </a:pPr>
            <a:r>
              <a:rPr lang="en-GB" sz="1200" dirty="0">
                <a:latin typeface="Montserrat" panose="00000500000000000000" pitchFamily="2" charset="0"/>
              </a:rPr>
              <a:t>After 2016, there was always a greater than 50% chance of success.</a:t>
            </a:r>
          </a:p>
          <a:p>
            <a:pPr marL="177800" lvl="1"/>
            <a:endParaRPr lang="en-GB" sz="1200" dirty="0">
              <a:latin typeface="Montserrat" panose="00000500000000000000" pitchFamily="2" charset="0"/>
            </a:endParaRPr>
          </a:p>
          <a:p>
            <a:pPr marL="171450" indent="-171450">
              <a:buFont typeface="Arial" panose="020B0604020202020204" pitchFamily="34" charset="0"/>
              <a:buChar char="•"/>
            </a:pPr>
            <a:r>
              <a:rPr lang="en-GB" sz="1200" dirty="0">
                <a:latin typeface="Montserrat" panose="00000500000000000000" pitchFamily="2" charset="0"/>
              </a:rPr>
              <a:t>The launch site </a:t>
            </a:r>
            <a:r>
              <a:rPr lang="en-GB" sz="1200" dirty="0">
                <a:solidFill>
                  <a:schemeClr val="accent2"/>
                </a:solidFill>
                <a:latin typeface="Montserrat" panose="00000500000000000000" pitchFamily="2" charset="0"/>
              </a:rPr>
              <a:t>KSC LC-39 A</a:t>
            </a:r>
            <a:r>
              <a:rPr lang="en-GB" sz="1200" dirty="0">
                <a:latin typeface="Montserrat" panose="00000500000000000000" pitchFamily="2" charset="0"/>
              </a:rPr>
              <a:t> had the most successful launches, with 41.7% of the total successful launches, and also the highest rate of successful launches, with a 76.9% success rate. </a:t>
            </a:r>
          </a:p>
          <a:p>
            <a:pPr marL="171450" indent="-171450">
              <a:buFont typeface="Arial" panose="020B0604020202020204" pitchFamily="34" charset="0"/>
              <a:buChar char="•"/>
            </a:pPr>
            <a:endParaRPr lang="en-GB" sz="1200" dirty="0">
              <a:latin typeface="Montserrat" panose="00000500000000000000" pitchFamily="2" charset="0"/>
            </a:endParaRPr>
          </a:p>
          <a:p>
            <a:pPr marL="171450" indent="-171450">
              <a:buFont typeface="Arial" panose="020B0604020202020204" pitchFamily="34" charset="0"/>
              <a:buChar char="•"/>
            </a:pPr>
            <a:r>
              <a:rPr lang="en-GB" sz="1200" dirty="0">
                <a:latin typeface="Montserrat" panose="00000500000000000000" pitchFamily="2" charset="0"/>
              </a:rPr>
              <a:t>The success for massive payloads (over 4000kg) is lower than that for low payloads.</a:t>
            </a:r>
          </a:p>
          <a:p>
            <a:pPr marL="171450" indent="-171450">
              <a:buFont typeface="Arial" panose="020B0604020202020204" pitchFamily="34" charset="0"/>
              <a:buChar char="•"/>
            </a:pPr>
            <a:endParaRPr lang="en-GB" sz="1200" dirty="0">
              <a:latin typeface="Montserrat" panose="00000500000000000000" pitchFamily="2" charset="0"/>
            </a:endParaRPr>
          </a:p>
          <a:p>
            <a:pPr marL="171450" indent="-171450">
              <a:buFont typeface="Arial" panose="020B0604020202020204" pitchFamily="34" charset="0"/>
              <a:buChar char="•"/>
            </a:pPr>
            <a:r>
              <a:rPr lang="en-GB" sz="1200" dirty="0">
                <a:latin typeface="Montserrat" panose="00000500000000000000" pitchFamily="2" charset="0"/>
              </a:rPr>
              <a:t>The best performing classification model is the Decision Tree model, with an accuracy of 94.44%.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6"/>
          <p:cNvSpPr txBox="1">
            <a:spLocks noGrp="1"/>
          </p:cNvSpPr>
          <p:nvPr>
            <p:ph type="ctrTitle"/>
          </p:nvPr>
        </p:nvSpPr>
        <p:spPr>
          <a:xfrm>
            <a:off x="1039975" y="1324500"/>
            <a:ext cx="70641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Shape 283"/>
        <p:cNvGrpSpPr/>
        <p:nvPr/>
      </p:nvGrpSpPr>
      <p:grpSpPr>
        <a:xfrm>
          <a:off x="0" y="0"/>
          <a:ext cx="0" cy="0"/>
          <a:chOff x="0" y="0"/>
          <a:chExt cx="0" cy="0"/>
        </a:xfrm>
      </p:grpSpPr>
      <p:sp>
        <p:nvSpPr>
          <p:cNvPr id="284" name="Google Shape;284;p2"/>
          <p:cNvSpPr txBox="1">
            <a:spLocks noGrp="1"/>
          </p:cNvSpPr>
          <p:nvPr>
            <p:ph type="subTitle" idx="1"/>
          </p:nvPr>
        </p:nvSpPr>
        <p:spPr>
          <a:xfrm>
            <a:off x="464100" y="624500"/>
            <a:ext cx="8367600" cy="2754494"/>
          </a:xfrm>
          <a:prstGeom prst="rect">
            <a:avLst/>
          </a:prstGeom>
          <a:noFill/>
          <a:ln>
            <a:noFill/>
          </a:ln>
        </p:spPr>
        <p:txBody>
          <a:bodyPr spcFirstLastPara="1" wrap="square" lIns="91425" tIns="91425" rIns="91425" bIns="91425" anchor="ctr" anchorCtr="0">
            <a:noAutofit/>
          </a:bodyPr>
          <a:lstStyle/>
          <a:p>
            <a:pPr marL="457200" lvl="0" indent="-323850" algn="l" rtl="0">
              <a:lnSpc>
                <a:spcPct val="150000"/>
              </a:lnSpc>
              <a:spcBef>
                <a:spcPts val="0"/>
              </a:spcBef>
              <a:spcAft>
                <a:spcPts val="0"/>
              </a:spcAft>
              <a:buSzPts val="1500"/>
              <a:buFont typeface="Montserrat"/>
              <a:buChar char="●"/>
            </a:pPr>
            <a:r>
              <a:rPr lang="en-US" sz="1500" dirty="0">
                <a:latin typeface="Montserrat"/>
                <a:ea typeface="Montserrat"/>
                <a:cs typeface="Montserrat"/>
                <a:sym typeface="Montserrat"/>
              </a:rPr>
              <a:t>Executive Summary</a:t>
            </a:r>
            <a:endParaRPr sz="1500" dirty="0">
              <a:latin typeface="Montserrat"/>
              <a:ea typeface="Montserrat"/>
              <a:cs typeface="Montserrat"/>
              <a:sym typeface="Montserrat"/>
            </a:endParaRPr>
          </a:p>
          <a:p>
            <a:pPr marL="457200" lvl="0" indent="-323850" algn="l" rtl="0">
              <a:lnSpc>
                <a:spcPct val="150000"/>
              </a:lnSpc>
              <a:spcBef>
                <a:spcPts val="0"/>
              </a:spcBef>
              <a:spcAft>
                <a:spcPts val="0"/>
              </a:spcAft>
              <a:buSzPts val="1500"/>
              <a:buFont typeface="Montserrat"/>
              <a:buChar char="●"/>
            </a:pPr>
            <a:r>
              <a:rPr lang="en" sz="1500" dirty="0">
                <a:latin typeface="Montserrat"/>
                <a:ea typeface="Montserrat"/>
                <a:cs typeface="Montserrat"/>
                <a:sym typeface="Montserrat"/>
              </a:rPr>
              <a:t>Introdcution</a:t>
            </a:r>
            <a:endParaRPr sz="1500" dirty="0">
              <a:latin typeface="Montserrat"/>
              <a:ea typeface="Montserrat"/>
              <a:cs typeface="Montserrat"/>
              <a:sym typeface="Montserrat"/>
            </a:endParaRPr>
          </a:p>
          <a:p>
            <a:pPr marL="457200" lvl="0" indent="-323850" algn="l" rtl="0">
              <a:lnSpc>
                <a:spcPct val="150000"/>
              </a:lnSpc>
              <a:spcBef>
                <a:spcPts val="0"/>
              </a:spcBef>
              <a:spcAft>
                <a:spcPts val="0"/>
              </a:spcAft>
              <a:buSzPts val="1500"/>
              <a:buFont typeface="Montserrat"/>
              <a:buChar char="●"/>
            </a:pPr>
            <a:r>
              <a:rPr lang="en" sz="1500" dirty="0">
                <a:latin typeface="Montserrat"/>
                <a:ea typeface="Montserrat"/>
                <a:cs typeface="Montserrat"/>
                <a:sym typeface="Montserrat"/>
              </a:rPr>
              <a:t>Methodology</a:t>
            </a:r>
            <a:endParaRPr sz="1500" dirty="0">
              <a:latin typeface="Montserrat"/>
              <a:ea typeface="Montserrat"/>
              <a:cs typeface="Montserrat"/>
              <a:sym typeface="Montserrat"/>
            </a:endParaRPr>
          </a:p>
          <a:p>
            <a:pPr marL="457200" lvl="0" indent="-323850" algn="l" rtl="0">
              <a:lnSpc>
                <a:spcPct val="150000"/>
              </a:lnSpc>
              <a:spcBef>
                <a:spcPts val="0"/>
              </a:spcBef>
              <a:spcAft>
                <a:spcPts val="0"/>
              </a:spcAft>
              <a:buSzPts val="1500"/>
              <a:buFont typeface="Montserrat"/>
              <a:buChar char="●"/>
            </a:pPr>
            <a:r>
              <a:rPr lang="en" sz="1500" dirty="0">
                <a:latin typeface="Montserrat"/>
                <a:ea typeface="Montserrat"/>
                <a:cs typeface="Montserrat"/>
                <a:sym typeface="Montserrat"/>
              </a:rPr>
              <a:t>Results</a:t>
            </a:r>
            <a:endParaRPr sz="1500" dirty="0">
              <a:latin typeface="Montserrat"/>
              <a:ea typeface="Montserrat"/>
              <a:cs typeface="Montserrat"/>
              <a:sym typeface="Montserrat"/>
            </a:endParaRPr>
          </a:p>
          <a:p>
            <a:pPr marL="457200" lvl="0" indent="-323850" algn="l" rtl="0">
              <a:lnSpc>
                <a:spcPct val="150000"/>
              </a:lnSpc>
              <a:spcBef>
                <a:spcPts val="0"/>
              </a:spcBef>
              <a:spcAft>
                <a:spcPts val="0"/>
              </a:spcAft>
              <a:buSzPts val="1500"/>
              <a:buFont typeface="Montserrat"/>
              <a:buChar char="●"/>
            </a:pPr>
            <a:r>
              <a:rPr lang="en" sz="1500" dirty="0">
                <a:latin typeface="Montserrat"/>
                <a:ea typeface="Montserrat"/>
                <a:cs typeface="Montserrat"/>
                <a:sym typeface="Montserrat"/>
              </a:rPr>
              <a:t>Conclusions</a:t>
            </a:r>
            <a:endParaRPr sz="1500" dirty="0">
              <a:latin typeface="Montserrat"/>
              <a:ea typeface="Montserrat"/>
              <a:cs typeface="Montserrat"/>
              <a:sym typeface="Montserrat"/>
            </a:endParaRPr>
          </a:p>
        </p:txBody>
      </p:sp>
      <p:sp>
        <p:nvSpPr>
          <p:cNvPr id="285" name="Google Shape;285;p2"/>
          <p:cNvSpPr txBox="1">
            <a:spLocks noGrp="1"/>
          </p:cNvSpPr>
          <p:nvPr>
            <p:ph type="title"/>
          </p:nvPr>
        </p:nvSpPr>
        <p:spPr>
          <a:xfrm>
            <a:off x="656500" y="383275"/>
            <a:ext cx="429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400"/>
              <a:t>Agenda</a:t>
            </a:r>
            <a:endParaRPr sz="2400"/>
          </a:p>
        </p:txBody>
      </p:sp>
      <p:sp>
        <p:nvSpPr>
          <p:cNvPr id="286" name="Google Shape;28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700"/>
              <a:buNone/>
            </a:pPr>
            <a:fld id="{00000000-1234-1234-1234-123412341234}" type="slidenum">
              <a:rPr lang="en" sz="700"/>
              <a:t>2</a:t>
            </a:fld>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Shape 290"/>
        <p:cNvGrpSpPr/>
        <p:nvPr/>
      </p:nvGrpSpPr>
      <p:grpSpPr>
        <a:xfrm>
          <a:off x="0" y="0"/>
          <a:ext cx="0" cy="0"/>
          <a:chOff x="0" y="0"/>
          <a:chExt cx="0" cy="0"/>
        </a:xfrm>
      </p:grpSpPr>
      <p:sp>
        <p:nvSpPr>
          <p:cNvPr id="291" name="Google Shape;291;p3"/>
          <p:cNvSpPr txBox="1">
            <a:spLocks noGrp="1"/>
          </p:cNvSpPr>
          <p:nvPr>
            <p:ph type="title"/>
          </p:nvPr>
        </p:nvSpPr>
        <p:spPr>
          <a:xfrm>
            <a:off x="632350" y="364150"/>
            <a:ext cx="429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Introduction</a:t>
            </a:r>
            <a:endParaRPr/>
          </a:p>
        </p:txBody>
      </p:sp>
      <p:sp>
        <p:nvSpPr>
          <p:cNvPr id="292" name="Google Shape;292;p3"/>
          <p:cNvSpPr txBox="1">
            <a:spLocks noGrp="1"/>
          </p:cNvSpPr>
          <p:nvPr>
            <p:ph type="sldNum" idx="12"/>
          </p:nvPr>
        </p:nvSpPr>
        <p:spPr>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
        <p:nvSpPr>
          <p:cNvPr id="296" name="Google Shape;296;p3"/>
          <p:cNvSpPr txBox="1"/>
          <p:nvPr/>
        </p:nvSpPr>
        <p:spPr>
          <a:xfrm>
            <a:off x="519024" y="1133437"/>
            <a:ext cx="7939175" cy="2414477"/>
          </a:xfrm>
          <a:prstGeom prst="rect">
            <a:avLst/>
          </a:prstGeom>
          <a:noFill/>
          <a:ln>
            <a:noFill/>
          </a:ln>
        </p:spPr>
        <p:txBody>
          <a:bodyPr spcFirstLastPara="1" wrap="square" lIns="91425" tIns="91425" rIns="91425" bIns="91425" anchor="t" anchorCtr="0">
            <a:spAutoFit/>
          </a:bodyPr>
          <a:lstStyle/>
          <a:p>
            <a:pPr marL="285750" marR="0" lvl="0" indent="-285750" algn="just" rtl="0">
              <a:lnSpc>
                <a:spcPct val="115000"/>
              </a:lnSpc>
              <a:spcBef>
                <a:spcPts val="0"/>
              </a:spcBef>
              <a:spcAft>
                <a:spcPts val="0"/>
              </a:spcAft>
              <a:buClr>
                <a:srgbClr val="000000"/>
              </a:buClr>
              <a:buSzPts val="1100"/>
              <a:buFont typeface="Arial" panose="020B0604020202020204" pitchFamily="34" charset="0"/>
              <a:buChar char="•"/>
            </a:pPr>
            <a:r>
              <a:rPr lang="en-US" sz="1400" b="0" i="0" u="none" strike="noStrike" cap="none" dirty="0">
                <a:solidFill>
                  <a:srgbClr val="000000"/>
                </a:solidFill>
                <a:latin typeface="Montserrat"/>
                <a:ea typeface="Montserrat"/>
                <a:cs typeface="Montserrat"/>
                <a:sym typeface="Montserrat"/>
              </a:rPr>
              <a:t>Falcon 9 rocket launches by SpaceX cost about $62 million. This is significantly less expensive than other providers (which typically cost more than $165 million), and a large portion of the savings is due to SpaceX's ability to land and reuse the rocket's first stage.</a:t>
            </a:r>
            <a:endParaRPr lang="en" sz="1100" dirty="0">
              <a:solidFill>
                <a:schemeClr val="dk1"/>
              </a:solidFill>
              <a:latin typeface="Montserrat"/>
              <a:ea typeface="Montserrat"/>
              <a:cs typeface="Montserrat"/>
              <a:sym typeface="Montserrat"/>
            </a:endParaRPr>
          </a:p>
          <a:p>
            <a:pPr marL="285750" marR="0" lvl="0" indent="-285750" algn="just" rtl="0">
              <a:lnSpc>
                <a:spcPct val="115000"/>
              </a:lnSpc>
              <a:spcBef>
                <a:spcPts val="0"/>
              </a:spcBef>
              <a:spcAft>
                <a:spcPts val="0"/>
              </a:spcAft>
              <a:buClr>
                <a:srgbClr val="000000"/>
              </a:buClr>
              <a:buSzPts val="1100"/>
              <a:buFont typeface="Arial" panose="020B0604020202020204" pitchFamily="34" charset="0"/>
              <a:buChar char="•"/>
            </a:pPr>
            <a:r>
              <a:rPr lang="en-US" sz="1400" b="0" i="0" u="none" strike="noStrike" cap="none" dirty="0">
                <a:solidFill>
                  <a:srgbClr val="000000"/>
                </a:solidFill>
                <a:latin typeface="Montserrat"/>
                <a:ea typeface="Montserrat"/>
                <a:cs typeface="Montserrat"/>
                <a:sym typeface="Montserrat"/>
              </a:rPr>
              <a:t>We can estimate the cost of a launch and use this data to decide whether or not a different company should compete against SpaceX for a rocket launch if we can anticipate whether the first stage will land.</a:t>
            </a:r>
            <a:endParaRPr lang="en" sz="1100" b="0" i="0" u="none" strike="noStrike" cap="none" dirty="0">
              <a:solidFill>
                <a:schemeClr val="dk1"/>
              </a:solidFill>
              <a:latin typeface="Montserrat"/>
              <a:ea typeface="Montserrat"/>
              <a:cs typeface="Montserrat"/>
              <a:sym typeface="Montserrat"/>
            </a:endParaRPr>
          </a:p>
          <a:p>
            <a:pPr marL="285750" marR="0" lvl="0" indent="-285750" algn="just" rtl="0">
              <a:lnSpc>
                <a:spcPct val="115000"/>
              </a:lnSpc>
              <a:spcBef>
                <a:spcPts val="0"/>
              </a:spcBef>
              <a:spcAft>
                <a:spcPts val="0"/>
              </a:spcAft>
              <a:buClr>
                <a:srgbClr val="000000"/>
              </a:buClr>
              <a:buSzPts val="1100"/>
              <a:buFont typeface="Arial" panose="020B0604020202020204" pitchFamily="34" charset="0"/>
              <a:buChar char="•"/>
            </a:pPr>
            <a:r>
              <a:rPr lang="en-US" sz="1400" b="0" i="0" u="none" strike="noStrike" cap="none" dirty="0">
                <a:solidFill>
                  <a:srgbClr val="000000"/>
                </a:solidFill>
                <a:latin typeface="Montserrat"/>
                <a:ea typeface="Montserrat"/>
                <a:cs typeface="Montserrat"/>
                <a:sym typeface="Montserrat"/>
              </a:rPr>
              <a:t>In the end, this project will be able to forecast if the Space X Falcon 9 first stage will land safely.</a:t>
            </a:r>
            <a:endParaRPr sz="1400" b="0" i="0" u="none" strike="noStrike" cap="none" dirty="0">
              <a:solidFill>
                <a:srgbClr val="000000"/>
              </a:solidFill>
              <a:latin typeface="Montserrat"/>
              <a:ea typeface="Montserrat"/>
              <a:cs typeface="Montserrat"/>
              <a:sym typeface="Montserrat"/>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Shape 328"/>
        <p:cNvGrpSpPr/>
        <p:nvPr/>
      </p:nvGrpSpPr>
      <p:grpSpPr>
        <a:xfrm>
          <a:off x="0" y="0"/>
          <a:ext cx="0" cy="0"/>
          <a:chOff x="0" y="0"/>
          <a:chExt cx="0" cy="0"/>
        </a:xfrm>
      </p:grpSpPr>
      <p:sp>
        <p:nvSpPr>
          <p:cNvPr id="330" name="Google Shape;330;p7"/>
          <p:cNvSpPr txBox="1">
            <a:spLocks noGrp="1"/>
          </p:cNvSpPr>
          <p:nvPr>
            <p:ph type="title"/>
          </p:nvPr>
        </p:nvSpPr>
        <p:spPr>
          <a:xfrm>
            <a:off x="656500" y="383275"/>
            <a:ext cx="429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400" dirty="0"/>
              <a:t>Methodology</a:t>
            </a:r>
            <a:endParaRPr sz="2400" dirty="0"/>
          </a:p>
        </p:txBody>
      </p:sp>
      <p:sp>
        <p:nvSpPr>
          <p:cNvPr id="331" name="Google Shape;331;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700"/>
              <a:buNone/>
            </a:pPr>
            <a:fld id="{00000000-1234-1234-1234-123412341234}" type="slidenum">
              <a:rPr lang="en" sz="700"/>
              <a:t>4</a:t>
            </a:fld>
            <a:endParaRPr sz="700"/>
          </a:p>
        </p:txBody>
      </p:sp>
      <p:sp>
        <p:nvSpPr>
          <p:cNvPr id="4" name="Text Placeholder 2">
            <a:extLst>
              <a:ext uri="{FF2B5EF4-FFF2-40B4-BE49-F238E27FC236}">
                <a16:creationId xmlns:a16="http://schemas.microsoft.com/office/drawing/2014/main" id="{8A9CA309-306C-83CB-E7A0-6D4CE43FEA4C}"/>
              </a:ext>
            </a:extLst>
          </p:cNvPr>
          <p:cNvSpPr txBox="1">
            <a:spLocks/>
          </p:cNvSpPr>
          <p:nvPr/>
        </p:nvSpPr>
        <p:spPr>
          <a:xfrm>
            <a:off x="185738" y="955975"/>
            <a:ext cx="8608218" cy="3644600"/>
          </a:xfrm>
          <a:prstGeom prst="rect">
            <a:avLst/>
          </a:prstGeom>
        </p:spPr>
        <p:txBody>
          <a:bodyPr numCol="2"/>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GB" sz="1100" dirty="0">
                <a:solidFill>
                  <a:schemeClr val="tx1"/>
                </a:solidFill>
                <a:latin typeface="Montserrat" panose="00000500000000000000" pitchFamily="2" charset="0"/>
              </a:rPr>
              <a:t>Data Collection  </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Making GET requests to the SpaceX REST API</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Web Scraping</a:t>
            </a:r>
          </a:p>
          <a:p>
            <a:pPr marL="342900" indent="-342900">
              <a:buFont typeface="+mj-lt"/>
              <a:buAutoNum type="arabicPeriod"/>
            </a:pPr>
            <a:r>
              <a:rPr lang="en-GB" sz="1100" dirty="0">
                <a:solidFill>
                  <a:schemeClr val="tx1"/>
                </a:solidFill>
                <a:latin typeface="Montserrat" panose="00000500000000000000" pitchFamily="2" charset="0"/>
              </a:rPr>
              <a:t>Data Wrangling </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Using the .</a:t>
            </a:r>
            <a:r>
              <a:rPr lang="en-GB" sz="1100" dirty="0" err="1">
                <a:solidFill>
                  <a:schemeClr val="tx1"/>
                </a:solidFill>
                <a:latin typeface="Montserrat" panose="00000500000000000000" pitchFamily="2" charset="0"/>
              </a:rPr>
              <a:t>fillna</a:t>
            </a:r>
            <a:r>
              <a:rPr lang="en-GB" sz="1100" dirty="0">
                <a:solidFill>
                  <a:schemeClr val="tx1"/>
                </a:solidFill>
                <a:latin typeface="Montserrat" panose="00000500000000000000" pitchFamily="2" charset="0"/>
              </a:rPr>
              <a:t>() method to remove </a:t>
            </a:r>
            <a:r>
              <a:rPr lang="en-GB" sz="1100" dirty="0" err="1">
                <a:solidFill>
                  <a:schemeClr val="tx1"/>
                </a:solidFill>
                <a:latin typeface="Montserrat" panose="00000500000000000000" pitchFamily="2" charset="0"/>
              </a:rPr>
              <a:t>NaN</a:t>
            </a:r>
            <a:r>
              <a:rPr lang="en-GB" sz="1100" dirty="0">
                <a:solidFill>
                  <a:schemeClr val="tx1"/>
                </a:solidFill>
                <a:latin typeface="Montserrat" panose="00000500000000000000" pitchFamily="2" charset="0"/>
              </a:rPr>
              <a:t> values</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Using the .</a:t>
            </a:r>
            <a:r>
              <a:rPr lang="en-GB" sz="1100" dirty="0" err="1">
                <a:solidFill>
                  <a:schemeClr val="tx1"/>
                </a:solidFill>
                <a:latin typeface="Montserrat" panose="00000500000000000000" pitchFamily="2" charset="0"/>
              </a:rPr>
              <a:t>value_counts</a:t>
            </a:r>
            <a:r>
              <a:rPr lang="en-GB" sz="1100" dirty="0">
                <a:solidFill>
                  <a:schemeClr val="tx1"/>
                </a:solidFill>
                <a:latin typeface="Montserrat" panose="00000500000000000000" pitchFamily="2" charset="0"/>
              </a:rPr>
              <a:t>() method to determine the following:</a:t>
            </a:r>
          </a:p>
          <a:p>
            <a:pPr marL="533400" lvl="2" indent="-171450">
              <a:buFont typeface="Wingdings" panose="05000000000000000000" pitchFamily="2" charset="2"/>
              <a:buChar char="ü"/>
            </a:pPr>
            <a:r>
              <a:rPr lang="en-GB" sz="1100" dirty="0">
                <a:solidFill>
                  <a:schemeClr val="tx1"/>
                </a:solidFill>
                <a:latin typeface="Montserrat" panose="00000500000000000000" pitchFamily="2" charset="0"/>
              </a:rPr>
              <a:t>Number of launches on each site</a:t>
            </a:r>
          </a:p>
          <a:p>
            <a:pPr marL="533400" lvl="2" indent="-171450">
              <a:buFont typeface="Wingdings" panose="05000000000000000000" pitchFamily="2" charset="2"/>
              <a:buChar char="ü"/>
            </a:pPr>
            <a:r>
              <a:rPr lang="en-GB" sz="1100" dirty="0">
                <a:solidFill>
                  <a:schemeClr val="tx1"/>
                </a:solidFill>
                <a:latin typeface="Montserrat" panose="00000500000000000000" pitchFamily="2" charset="0"/>
              </a:rPr>
              <a:t>Number and occurrence of each orbit</a:t>
            </a:r>
          </a:p>
          <a:p>
            <a:pPr marL="533400" lvl="2" indent="-171450">
              <a:buFont typeface="Wingdings" panose="05000000000000000000" pitchFamily="2" charset="2"/>
              <a:buChar char="ü"/>
            </a:pPr>
            <a:r>
              <a:rPr lang="en-GB" sz="1100" dirty="0">
                <a:solidFill>
                  <a:schemeClr val="tx1"/>
                </a:solidFill>
                <a:latin typeface="Montserrat" panose="00000500000000000000" pitchFamily="2" charset="0"/>
              </a:rPr>
              <a:t>Number and occurrence of mission outcome per orbit type</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Creating a landing outcome label that shows the following:</a:t>
            </a:r>
          </a:p>
          <a:p>
            <a:pPr marL="533400" lvl="2" indent="-171450">
              <a:buFont typeface="Wingdings" panose="05000000000000000000" pitchFamily="2" charset="2"/>
              <a:buChar char="ü"/>
            </a:pPr>
            <a:r>
              <a:rPr lang="en-GB" sz="1100" dirty="0">
                <a:solidFill>
                  <a:schemeClr val="tx1"/>
                </a:solidFill>
                <a:latin typeface="Montserrat" panose="00000500000000000000" pitchFamily="2" charset="0"/>
              </a:rPr>
              <a:t>0 when the booster did not land successfully</a:t>
            </a:r>
          </a:p>
          <a:p>
            <a:pPr marL="533400" lvl="2" indent="-171450">
              <a:buFont typeface="Wingdings" panose="05000000000000000000" pitchFamily="2" charset="2"/>
              <a:buChar char="ü"/>
            </a:pPr>
            <a:r>
              <a:rPr lang="en-GB" sz="1100" dirty="0">
                <a:solidFill>
                  <a:schemeClr val="tx1"/>
                </a:solidFill>
                <a:latin typeface="Montserrat" panose="00000500000000000000" pitchFamily="2" charset="0"/>
              </a:rPr>
              <a:t>1 when the booster did land successfully</a:t>
            </a:r>
          </a:p>
          <a:p>
            <a:pPr marL="342900" indent="-342900">
              <a:buFont typeface="+mj-lt"/>
              <a:buAutoNum type="arabicPeriod"/>
            </a:pPr>
            <a:r>
              <a:rPr lang="en-GB" sz="1100" dirty="0">
                <a:solidFill>
                  <a:schemeClr val="tx1"/>
                </a:solidFill>
                <a:latin typeface="Montserrat" panose="00000500000000000000" pitchFamily="2" charset="0"/>
              </a:rPr>
              <a:t>Exploratory Data Analysis</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Using SQL queries to manipulate and evaluate the SpaceX dataset</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Using Pandas and Matplotlib to visualize relationships between variables, and determine patterns</a:t>
            </a:r>
          </a:p>
          <a:p>
            <a:pPr marL="342900" indent="-342900">
              <a:buFont typeface="+mj-lt"/>
              <a:buAutoNum type="arabicPeriod"/>
            </a:pPr>
            <a:r>
              <a:rPr lang="en-GB" sz="1100" dirty="0">
                <a:solidFill>
                  <a:schemeClr val="tx1"/>
                </a:solidFill>
                <a:latin typeface="Montserrat" panose="00000500000000000000" pitchFamily="2" charset="0"/>
              </a:rPr>
              <a:t>Interactive Visual Analytics</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Geospatial analytics using Folium</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Creating an interactive dashboard using </a:t>
            </a:r>
            <a:r>
              <a:rPr lang="en-GB" sz="1100" dirty="0" err="1">
                <a:solidFill>
                  <a:schemeClr val="tx1"/>
                </a:solidFill>
                <a:latin typeface="Montserrat" panose="00000500000000000000" pitchFamily="2" charset="0"/>
              </a:rPr>
              <a:t>Plotly</a:t>
            </a:r>
            <a:r>
              <a:rPr lang="en-GB" sz="1100" dirty="0">
                <a:solidFill>
                  <a:schemeClr val="tx1"/>
                </a:solidFill>
                <a:latin typeface="Montserrat" panose="00000500000000000000" pitchFamily="2" charset="0"/>
              </a:rPr>
              <a:t> Dash</a:t>
            </a:r>
          </a:p>
          <a:p>
            <a:pPr marL="342900" indent="-342900">
              <a:buFont typeface="+mj-lt"/>
              <a:buAutoNum type="arabicPeriod"/>
            </a:pPr>
            <a:r>
              <a:rPr lang="en-GB" sz="1100" dirty="0">
                <a:solidFill>
                  <a:schemeClr val="tx1"/>
                </a:solidFill>
                <a:latin typeface="Montserrat" panose="00000500000000000000" pitchFamily="2" charset="0"/>
              </a:rPr>
              <a:t>Data Modelling and Evaluation</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Using Scikit-Learn to:</a:t>
            </a:r>
          </a:p>
          <a:p>
            <a:pPr marL="533400" lvl="2" indent="-171450">
              <a:buFont typeface="Wingdings" panose="05000000000000000000" pitchFamily="2" charset="2"/>
              <a:buChar char="ü"/>
            </a:pPr>
            <a:r>
              <a:rPr lang="en-GB" sz="1100" dirty="0">
                <a:solidFill>
                  <a:schemeClr val="tx1"/>
                </a:solidFill>
                <a:latin typeface="Montserrat" panose="00000500000000000000" pitchFamily="2" charset="0"/>
              </a:rPr>
              <a:t>Pre-process (standardize) the data</a:t>
            </a:r>
          </a:p>
          <a:p>
            <a:pPr marL="533400" lvl="2" indent="-171450">
              <a:buFont typeface="Wingdings" panose="05000000000000000000" pitchFamily="2" charset="2"/>
              <a:buChar char="ü"/>
            </a:pPr>
            <a:r>
              <a:rPr lang="en-GB" sz="1100" dirty="0">
                <a:solidFill>
                  <a:schemeClr val="tx1"/>
                </a:solidFill>
                <a:latin typeface="Montserrat" panose="00000500000000000000" pitchFamily="2" charset="0"/>
              </a:rPr>
              <a:t>Split the data into training and testing data using </a:t>
            </a:r>
            <a:r>
              <a:rPr lang="en-GB" sz="1100" dirty="0" err="1">
                <a:solidFill>
                  <a:schemeClr val="tx1"/>
                </a:solidFill>
                <a:latin typeface="Montserrat" panose="00000500000000000000" pitchFamily="2" charset="0"/>
              </a:rPr>
              <a:t>train_test_split</a:t>
            </a:r>
            <a:endParaRPr lang="en-GB" sz="1100" dirty="0">
              <a:solidFill>
                <a:schemeClr val="tx1"/>
              </a:solidFill>
              <a:latin typeface="Montserrat" panose="00000500000000000000" pitchFamily="2" charset="0"/>
            </a:endParaRPr>
          </a:p>
          <a:p>
            <a:pPr marL="533400" lvl="2" indent="-171450">
              <a:buFont typeface="Wingdings" panose="05000000000000000000" pitchFamily="2" charset="2"/>
              <a:buChar char="ü"/>
            </a:pPr>
            <a:r>
              <a:rPr lang="en-GB" sz="1100" dirty="0">
                <a:solidFill>
                  <a:schemeClr val="tx1"/>
                </a:solidFill>
                <a:latin typeface="Montserrat" panose="00000500000000000000" pitchFamily="2" charset="0"/>
              </a:rPr>
              <a:t>Train different classification models</a:t>
            </a:r>
          </a:p>
          <a:p>
            <a:pPr marL="533400" lvl="2" indent="-171450">
              <a:buFont typeface="Wingdings" panose="05000000000000000000" pitchFamily="2" charset="2"/>
              <a:buChar char="ü"/>
            </a:pPr>
            <a:r>
              <a:rPr lang="en-GB" sz="1100" dirty="0">
                <a:solidFill>
                  <a:schemeClr val="tx1"/>
                </a:solidFill>
                <a:latin typeface="Montserrat" panose="00000500000000000000" pitchFamily="2" charset="0"/>
              </a:rPr>
              <a:t>Find hyperparameters using </a:t>
            </a:r>
            <a:r>
              <a:rPr lang="en-GB" sz="1100" dirty="0" err="1">
                <a:solidFill>
                  <a:schemeClr val="tx1"/>
                </a:solidFill>
                <a:latin typeface="Montserrat" panose="00000500000000000000" pitchFamily="2" charset="0"/>
              </a:rPr>
              <a:t>GridSearchCV</a:t>
            </a:r>
            <a:endParaRPr lang="en-GB" sz="1100" dirty="0">
              <a:solidFill>
                <a:schemeClr val="tx1"/>
              </a:solidFill>
              <a:latin typeface="Montserrat" panose="00000500000000000000" pitchFamily="2" charset="0"/>
            </a:endParaRP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Plotting confusion matrices for each classification model</a:t>
            </a:r>
          </a:p>
          <a:p>
            <a:pPr marL="520700" lvl="1" indent="-342900">
              <a:buFont typeface="Arial" panose="020B0604020202020204" pitchFamily="34" charset="0"/>
              <a:buChar char="•"/>
            </a:pPr>
            <a:r>
              <a:rPr lang="en-GB" sz="1100" dirty="0">
                <a:solidFill>
                  <a:schemeClr val="tx1"/>
                </a:solidFill>
                <a:latin typeface="Montserrat" panose="00000500000000000000" pitchFamily="2" charset="0"/>
              </a:rPr>
              <a:t>Assessing the accuracy of each classification model</a:t>
            </a:r>
          </a:p>
          <a:p>
            <a:endParaRPr lang="en-US" sz="1100" dirty="0">
              <a:solidFill>
                <a:schemeClr val="tx1"/>
              </a:solidFill>
              <a:latin typeface="Montserrat"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8"/>
          <p:cNvSpPr txBox="1">
            <a:spLocks noGrp="1"/>
          </p:cNvSpPr>
          <p:nvPr>
            <p:ph type="subTitle" idx="2"/>
          </p:nvPr>
        </p:nvSpPr>
        <p:spPr>
          <a:xfrm>
            <a:off x="502300" y="1064875"/>
            <a:ext cx="8054400" cy="3385500"/>
          </a:xfrm>
          <a:prstGeom prst="rect">
            <a:avLst/>
          </a:prstGeom>
          <a:noFill/>
          <a:ln>
            <a:noFill/>
          </a:ln>
        </p:spPr>
        <p:txBody>
          <a:bodyPr spcFirstLastPara="1" wrap="square" lIns="91425" tIns="91425" rIns="91425" bIns="91425" anchor="t" anchorCtr="0">
            <a:noAutofit/>
          </a:bodyPr>
          <a:lstStyle/>
          <a:p>
            <a:pPr marL="285750" indent="-285750">
              <a:buClr>
                <a:schemeClr val="dk1"/>
              </a:buClr>
              <a:buSzPts val="1100"/>
            </a:pPr>
            <a:r>
              <a:rPr lang="en-US" sz="2000" dirty="0"/>
              <a:t>Exploratory Data Analysis</a:t>
            </a:r>
          </a:p>
          <a:p>
            <a:pPr marL="285750" indent="-285750">
              <a:buClr>
                <a:schemeClr val="dk1"/>
              </a:buClr>
              <a:buSzPts val="1100"/>
            </a:pPr>
            <a:r>
              <a:rPr lang="en-US" sz="2000" dirty="0"/>
              <a:t>Interactive Analysis</a:t>
            </a:r>
          </a:p>
          <a:p>
            <a:pPr marL="285750" indent="-285750">
              <a:buClr>
                <a:schemeClr val="dk1"/>
              </a:buClr>
              <a:buSzPts val="1100"/>
            </a:pPr>
            <a:r>
              <a:rPr lang="en-US" sz="2000" dirty="0"/>
              <a:t>Predictive Analysis</a:t>
            </a:r>
            <a:endParaRPr sz="2000" dirty="0"/>
          </a:p>
        </p:txBody>
      </p:sp>
      <p:sp>
        <p:nvSpPr>
          <p:cNvPr id="342" name="Google Shape;342;p8"/>
          <p:cNvSpPr txBox="1">
            <a:spLocks noGrp="1"/>
          </p:cNvSpPr>
          <p:nvPr>
            <p:ph type="title"/>
          </p:nvPr>
        </p:nvSpPr>
        <p:spPr>
          <a:xfrm>
            <a:off x="713225" y="445025"/>
            <a:ext cx="429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300" dirty="0"/>
              <a:t>Results</a:t>
            </a:r>
            <a:endParaRPr sz="2300" dirty="0"/>
          </a:p>
        </p:txBody>
      </p:sp>
      <p:sp>
        <p:nvSpPr>
          <p:cNvPr id="343" name="Google Shape;343;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9"/>
          <p:cNvSpPr txBox="1">
            <a:spLocks noGrp="1"/>
          </p:cNvSpPr>
          <p:nvPr>
            <p:ph type="title"/>
          </p:nvPr>
        </p:nvSpPr>
        <p:spPr>
          <a:xfrm>
            <a:off x="713224" y="445025"/>
            <a:ext cx="51303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300" dirty="0"/>
              <a:t>EDA 1 – Flight Site vs Flight Number </a:t>
            </a:r>
            <a:endParaRPr sz="2300" dirty="0"/>
          </a:p>
        </p:txBody>
      </p:sp>
      <p:sp>
        <p:nvSpPr>
          <p:cNvPr id="350" name="Google Shape;350;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pic>
        <p:nvPicPr>
          <p:cNvPr id="2" name="Picture 1" descr="Chart, scatter chart&#10;&#10;Description automatically generated">
            <a:extLst>
              <a:ext uri="{FF2B5EF4-FFF2-40B4-BE49-F238E27FC236}">
                <a16:creationId xmlns:a16="http://schemas.microsoft.com/office/drawing/2014/main" id="{F29B7C78-E49A-00B7-1212-384EF1A43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91" y="1017725"/>
            <a:ext cx="4297201" cy="3505807"/>
          </a:xfrm>
          <a:prstGeom prst="roundRect">
            <a:avLst>
              <a:gd name="adj" fmla="val 4167"/>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C14A6A19-EF38-DC0D-332F-78AB9F7D2EC5}"/>
              </a:ext>
            </a:extLst>
          </p:cNvPr>
          <p:cNvSpPr txBox="1"/>
          <p:nvPr/>
        </p:nvSpPr>
        <p:spPr>
          <a:xfrm>
            <a:off x="321470" y="1207294"/>
            <a:ext cx="3729036" cy="34778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Montserrat" panose="00000500000000000000" pitchFamily="2" charset="0"/>
              </a:rPr>
              <a:t>The success percentage for a launch site increases as the number of flights increases, according to the scatter plot of Launch Site vs. Flight Number.</a:t>
            </a:r>
          </a:p>
          <a:p>
            <a:pPr marL="285750" indent="-285750">
              <a:spcAft>
                <a:spcPts val="600"/>
              </a:spcAft>
              <a:buFont typeface="Arial" panose="020B0604020202020204" pitchFamily="34" charset="0"/>
              <a:buChar char="•"/>
            </a:pPr>
            <a:r>
              <a:rPr lang="en-US" dirty="0">
                <a:latin typeface="Montserrat" panose="00000500000000000000" pitchFamily="2" charset="0"/>
              </a:rPr>
              <a:t>Launched from CCAFS SLC 40, the majority of the early flights (flight numbers 30) were typically unsuccessful.</a:t>
            </a:r>
          </a:p>
          <a:p>
            <a:pPr marL="285750" indent="-285750">
              <a:buFont typeface="Arial" panose="020B0604020202020204" pitchFamily="34" charset="0"/>
              <a:buChar char="•"/>
            </a:pPr>
            <a:r>
              <a:rPr lang="en-US" dirty="0">
                <a:latin typeface="Montserrat" panose="00000500000000000000" pitchFamily="2" charset="0"/>
              </a:rPr>
              <a:t>The flights from VAFB SLC 4E also support this trend, which indicates that early flights had lower rates of success.4) Since no early flights were launched from KSC LC 39A, this site's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9"/>
          <p:cNvSpPr txBox="1">
            <a:spLocks noGrp="1"/>
          </p:cNvSpPr>
          <p:nvPr>
            <p:ph type="title"/>
          </p:nvPr>
        </p:nvSpPr>
        <p:spPr>
          <a:xfrm>
            <a:off x="713224" y="445025"/>
            <a:ext cx="51303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300" dirty="0"/>
              <a:t>EDA 2 – Launch Site vs Payload Mass </a:t>
            </a:r>
            <a:endParaRPr sz="2300" dirty="0"/>
          </a:p>
        </p:txBody>
      </p:sp>
      <p:sp>
        <p:nvSpPr>
          <p:cNvPr id="350" name="Google Shape;350;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sp>
        <p:nvSpPr>
          <p:cNvPr id="3" name="TextBox 2">
            <a:extLst>
              <a:ext uri="{FF2B5EF4-FFF2-40B4-BE49-F238E27FC236}">
                <a16:creationId xmlns:a16="http://schemas.microsoft.com/office/drawing/2014/main" id="{C14A6A19-EF38-DC0D-332F-78AB9F7D2EC5}"/>
              </a:ext>
            </a:extLst>
          </p:cNvPr>
          <p:cNvSpPr txBox="1"/>
          <p:nvPr/>
        </p:nvSpPr>
        <p:spPr>
          <a:xfrm>
            <a:off x="485775" y="1207294"/>
            <a:ext cx="3378994" cy="32624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Montserrat" panose="00000500000000000000" pitchFamily="2" charset="0"/>
              </a:rPr>
              <a:t>There are very few unsuccessful landings above a payload mass of around 7000 kg, but there is significantly less data for these heavier launches.</a:t>
            </a:r>
          </a:p>
          <a:p>
            <a:pPr marL="285750" indent="-285750">
              <a:spcAft>
                <a:spcPts val="600"/>
              </a:spcAft>
              <a:buFont typeface="Arial" panose="020B0604020202020204" pitchFamily="34" charset="0"/>
              <a:buChar char="•"/>
            </a:pPr>
            <a:r>
              <a:rPr lang="en-US" dirty="0">
                <a:latin typeface="Montserrat" panose="00000500000000000000" pitchFamily="2" charset="0"/>
              </a:rPr>
              <a:t>A given launch site's success rate and payload mass do not clearly correlate.</a:t>
            </a:r>
          </a:p>
          <a:p>
            <a:pPr marL="285750" indent="-285750">
              <a:buFont typeface="Arial" panose="020B0604020202020204" pitchFamily="34" charset="0"/>
              <a:buChar char="•"/>
            </a:pPr>
            <a:r>
              <a:rPr lang="en-US" dirty="0">
                <a:latin typeface="Montserrat" panose="00000500000000000000" pitchFamily="2" charset="0"/>
              </a:rPr>
              <a:t>There were a variety of payload masses launched from each site, with the majority of launches from CCAFS SLC 40 having relatively lighter payloads (with a few exceptions).</a:t>
            </a:r>
          </a:p>
        </p:txBody>
      </p:sp>
      <p:pic>
        <p:nvPicPr>
          <p:cNvPr id="4" name="Picture 3" descr="A picture containing text&#10;&#10;Description automatically generated">
            <a:extLst>
              <a:ext uri="{FF2B5EF4-FFF2-40B4-BE49-F238E27FC236}">
                <a16:creationId xmlns:a16="http://schemas.microsoft.com/office/drawing/2014/main" id="{4808C835-200C-74B4-A1CA-48029C470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110" y="1149028"/>
            <a:ext cx="4318115" cy="2951485"/>
          </a:xfrm>
          <a:prstGeom prst="roundRect">
            <a:avLst>
              <a:gd name="adj" fmla="val 4167"/>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3657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9"/>
          <p:cNvSpPr txBox="1">
            <a:spLocks noGrp="1"/>
          </p:cNvSpPr>
          <p:nvPr>
            <p:ph type="title"/>
          </p:nvPr>
        </p:nvSpPr>
        <p:spPr>
          <a:xfrm>
            <a:off x="713224" y="445025"/>
            <a:ext cx="51303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300" dirty="0"/>
              <a:t>EDA 3 – Success Rate vs Orbit type</a:t>
            </a:r>
            <a:endParaRPr sz="2300" dirty="0"/>
          </a:p>
        </p:txBody>
      </p:sp>
      <p:sp>
        <p:nvSpPr>
          <p:cNvPr id="350" name="Google Shape;350;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8</a:t>
            </a:fld>
            <a:endParaRPr/>
          </a:p>
        </p:txBody>
      </p:sp>
      <p:sp>
        <p:nvSpPr>
          <p:cNvPr id="3" name="TextBox 2">
            <a:extLst>
              <a:ext uri="{FF2B5EF4-FFF2-40B4-BE49-F238E27FC236}">
                <a16:creationId xmlns:a16="http://schemas.microsoft.com/office/drawing/2014/main" id="{C14A6A19-EF38-DC0D-332F-78AB9F7D2EC5}"/>
              </a:ext>
            </a:extLst>
          </p:cNvPr>
          <p:cNvSpPr txBox="1"/>
          <p:nvPr/>
        </p:nvSpPr>
        <p:spPr>
          <a:xfrm>
            <a:off x="485775" y="1207294"/>
            <a:ext cx="3599102" cy="3216265"/>
          </a:xfrm>
          <a:prstGeom prst="rect">
            <a:avLst/>
          </a:prstGeom>
          <a:noFill/>
        </p:spPr>
        <p:txBody>
          <a:bodyPr wrap="square" rtlCol="0">
            <a:spAutoFit/>
          </a:bodyPr>
          <a:lstStyle/>
          <a:p>
            <a:pPr>
              <a:spcAft>
                <a:spcPts val="600"/>
              </a:spcAft>
            </a:pPr>
            <a:r>
              <a:rPr lang="en-US" dirty="0">
                <a:latin typeface="Montserrat" panose="00000500000000000000" pitchFamily="2" charset="0"/>
              </a:rPr>
              <a:t>The bar chart of Success Rate vs. Orbit Type shows that the following orbits have the highest (100%) success rate:</a:t>
            </a:r>
          </a:p>
          <a:p>
            <a:pPr marL="285750" indent="-285750">
              <a:spcAft>
                <a:spcPts val="600"/>
              </a:spcAft>
              <a:buFont typeface="Arial" panose="020B0604020202020204" pitchFamily="34" charset="0"/>
              <a:buChar char="•"/>
            </a:pPr>
            <a:r>
              <a:rPr lang="en-US" dirty="0">
                <a:latin typeface="Montserrat" panose="00000500000000000000" pitchFamily="2" charset="0"/>
              </a:rPr>
              <a:t>ES-L1 (Earth-Sun First </a:t>
            </a:r>
            <a:r>
              <a:rPr lang="en-US" dirty="0" err="1">
                <a:latin typeface="Montserrat" panose="00000500000000000000" pitchFamily="2" charset="0"/>
              </a:rPr>
              <a:t>Lagrangian</a:t>
            </a:r>
            <a:r>
              <a:rPr lang="en-US" dirty="0">
                <a:latin typeface="Montserrat" panose="00000500000000000000" pitchFamily="2" charset="0"/>
              </a:rPr>
              <a:t> Point)</a:t>
            </a:r>
          </a:p>
          <a:p>
            <a:pPr marL="285750" indent="-285750">
              <a:spcAft>
                <a:spcPts val="600"/>
              </a:spcAft>
              <a:buFont typeface="Arial" panose="020B0604020202020204" pitchFamily="34" charset="0"/>
              <a:buChar char="•"/>
            </a:pPr>
            <a:r>
              <a:rPr lang="en-US" dirty="0">
                <a:latin typeface="Montserrat" panose="00000500000000000000" pitchFamily="2" charset="0"/>
              </a:rPr>
              <a:t>GEO (Geostationary Orbit)</a:t>
            </a:r>
          </a:p>
          <a:p>
            <a:pPr marL="285750" indent="-285750">
              <a:spcAft>
                <a:spcPts val="600"/>
              </a:spcAft>
              <a:buFont typeface="Arial" panose="020B0604020202020204" pitchFamily="34" charset="0"/>
              <a:buChar char="•"/>
            </a:pPr>
            <a:r>
              <a:rPr lang="en-US" dirty="0">
                <a:latin typeface="Montserrat" panose="00000500000000000000" pitchFamily="2" charset="0"/>
              </a:rPr>
              <a:t>HEO (High Earth Orbit)</a:t>
            </a:r>
          </a:p>
          <a:p>
            <a:pPr marL="285750" indent="-285750">
              <a:spcAft>
                <a:spcPts val="600"/>
              </a:spcAft>
              <a:buFont typeface="Arial" panose="020B0604020202020204" pitchFamily="34" charset="0"/>
              <a:buChar char="•"/>
            </a:pPr>
            <a:r>
              <a:rPr lang="en-US" dirty="0">
                <a:latin typeface="Montserrat" panose="00000500000000000000" pitchFamily="2" charset="0"/>
              </a:rPr>
              <a:t>SSO (Sun-synchronous Orbit)</a:t>
            </a:r>
          </a:p>
          <a:p>
            <a:pPr marL="285750" indent="-285750">
              <a:spcAft>
                <a:spcPts val="600"/>
              </a:spcAft>
              <a:buFont typeface="Arial" panose="020B0604020202020204" pitchFamily="34" charset="0"/>
              <a:buChar char="•"/>
            </a:pPr>
            <a:endParaRPr lang="en-US" dirty="0">
              <a:latin typeface="Montserrat" panose="00000500000000000000" pitchFamily="2" charset="0"/>
            </a:endParaRPr>
          </a:p>
          <a:p>
            <a:pPr>
              <a:spcAft>
                <a:spcPts val="600"/>
              </a:spcAft>
            </a:pPr>
            <a:r>
              <a:rPr lang="en-US" dirty="0">
                <a:latin typeface="Montserrat" panose="00000500000000000000" pitchFamily="2" charset="0"/>
              </a:rPr>
              <a:t>The orbit with the lowest (0%) success rate is:</a:t>
            </a:r>
          </a:p>
          <a:p>
            <a:pPr marL="285750" indent="-285750">
              <a:spcAft>
                <a:spcPts val="600"/>
              </a:spcAft>
              <a:buFont typeface="Arial" panose="020B0604020202020204" pitchFamily="34" charset="0"/>
              <a:buChar char="•"/>
            </a:pPr>
            <a:r>
              <a:rPr lang="en-US" dirty="0">
                <a:latin typeface="Montserrat" panose="00000500000000000000" pitchFamily="2" charset="0"/>
              </a:rPr>
              <a:t>SO (Heliocentric Orbit)</a:t>
            </a:r>
          </a:p>
        </p:txBody>
      </p:sp>
      <p:pic>
        <p:nvPicPr>
          <p:cNvPr id="2" name="Picture 1" descr="Chart, bar chart&#10;&#10;Description automatically generated">
            <a:extLst>
              <a:ext uri="{FF2B5EF4-FFF2-40B4-BE49-F238E27FC236}">
                <a16:creationId xmlns:a16="http://schemas.microsoft.com/office/drawing/2014/main" id="{0D45F9B5-E23B-DC7C-418B-B19201D90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847" y="1350122"/>
            <a:ext cx="3599103" cy="2443255"/>
          </a:xfrm>
          <a:prstGeom prst="roundRect">
            <a:avLst>
              <a:gd name="adj" fmla="val 4167"/>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4270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9"/>
          <p:cNvSpPr txBox="1">
            <a:spLocks noGrp="1"/>
          </p:cNvSpPr>
          <p:nvPr>
            <p:ph type="title"/>
          </p:nvPr>
        </p:nvSpPr>
        <p:spPr>
          <a:xfrm>
            <a:off x="713224" y="445025"/>
            <a:ext cx="51303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300" dirty="0"/>
              <a:t>EDA 4 – Orbit type vs Flight Number</a:t>
            </a:r>
            <a:endParaRPr sz="2300" dirty="0"/>
          </a:p>
        </p:txBody>
      </p:sp>
      <p:sp>
        <p:nvSpPr>
          <p:cNvPr id="350" name="Google Shape;350;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9</a:t>
            </a:fld>
            <a:endParaRPr/>
          </a:p>
        </p:txBody>
      </p:sp>
      <p:sp>
        <p:nvSpPr>
          <p:cNvPr id="3" name="TextBox 2">
            <a:extLst>
              <a:ext uri="{FF2B5EF4-FFF2-40B4-BE49-F238E27FC236}">
                <a16:creationId xmlns:a16="http://schemas.microsoft.com/office/drawing/2014/main" id="{C14A6A19-EF38-DC0D-332F-78AB9F7D2EC5}"/>
              </a:ext>
            </a:extLst>
          </p:cNvPr>
          <p:cNvSpPr txBox="1"/>
          <p:nvPr/>
        </p:nvSpPr>
        <p:spPr>
          <a:xfrm>
            <a:off x="485775" y="1207294"/>
            <a:ext cx="3758796" cy="3339376"/>
          </a:xfrm>
          <a:prstGeom prst="rect">
            <a:avLst/>
          </a:prstGeom>
          <a:noFill/>
        </p:spPr>
        <p:txBody>
          <a:bodyPr wrap="square" rtlCol="0">
            <a:spAutoFit/>
          </a:bodyPr>
          <a:lstStyle/>
          <a:p>
            <a:pPr>
              <a:spcAft>
                <a:spcPts val="600"/>
              </a:spcAft>
            </a:pPr>
            <a:r>
              <a:rPr lang="en-US" dirty="0">
                <a:latin typeface="Montserrat" panose="00000500000000000000" pitchFamily="2" charset="0"/>
              </a:rPr>
              <a:t>In contrast to the other plots, this scatterplot of Orbit Type vs. Flight Number reveals a few useful details, such as:</a:t>
            </a:r>
          </a:p>
          <a:p>
            <a:pPr marL="285750" indent="-285750">
              <a:spcAft>
                <a:spcPts val="600"/>
              </a:spcAft>
              <a:buFont typeface="Arial" panose="020B0604020202020204" pitchFamily="34" charset="0"/>
              <a:buChar char="•"/>
            </a:pPr>
            <a:r>
              <a:rPr lang="en-US" dirty="0">
                <a:latin typeface="Montserrat" panose="00000500000000000000" pitchFamily="2" charset="0"/>
              </a:rPr>
              <a:t>Only one flight into the respective orbits can account for the 100 percent success rate of the GEO, HEO, and ES-L1 orbits.</a:t>
            </a:r>
          </a:p>
          <a:p>
            <a:pPr marL="285750" indent="-285750">
              <a:spcAft>
                <a:spcPts val="600"/>
              </a:spcAft>
              <a:buFont typeface="Arial" panose="020B0604020202020204" pitchFamily="34" charset="0"/>
              <a:buChar char="•"/>
            </a:pPr>
            <a:r>
              <a:rPr lang="en-US" dirty="0">
                <a:latin typeface="Montserrat" panose="00000500000000000000" pitchFamily="2" charset="0"/>
              </a:rPr>
              <a:t>With five successful flights, the 100 percent success rate in SSO is more impressive.</a:t>
            </a:r>
          </a:p>
          <a:p>
            <a:pPr marL="285750" indent="-285750">
              <a:spcAft>
                <a:spcPts val="600"/>
              </a:spcAft>
              <a:buFont typeface="Arial" panose="020B0604020202020204" pitchFamily="34" charset="0"/>
              <a:buChar char="•"/>
            </a:pPr>
            <a:r>
              <a:rPr lang="en-US" dirty="0">
                <a:latin typeface="Montserrat" panose="00000500000000000000" pitchFamily="2" charset="0"/>
              </a:rPr>
              <a:t>There is little correlation between GTO's success rate and flight number.</a:t>
            </a:r>
          </a:p>
        </p:txBody>
      </p:sp>
      <p:pic>
        <p:nvPicPr>
          <p:cNvPr id="2" name="Picture 1" descr="Chart, scatter chart&#10;&#10;Description automatically generated">
            <a:extLst>
              <a:ext uri="{FF2B5EF4-FFF2-40B4-BE49-F238E27FC236}">
                <a16:creationId xmlns:a16="http://schemas.microsoft.com/office/drawing/2014/main" id="{9238C4EF-D95E-1308-D4C5-CB7D64EE9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37801"/>
            <a:ext cx="3758797" cy="2467897"/>
          </a:xfrm>
          <a:prstGeom prst="roundRect">
            <a:avLst>
              <a:gd name="adj" fmla="val 4167"/>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40046215"/>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54</TotalTime>
  <Words>1006</Words>
  <Application>Microsoft Office PowerPoint</Application>
  <PresentationFormat>On-screen Show (16:9)</PresentationFormat>
  <Paragraphs>104</Paragraphs>
  <Slides>14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Wingdings</vt:lpstr>
      <vt:lpstr>Russo One</vt:lpstr>
      <vt:lpstr>Montserrat</vt:lpstr>
      <vt:lpstr>Open Sans SemiBold</vt:lpstr>
      <vt:lpstr>Josefin Sans</vt:lpstr>
      <vt:lpstr>Times New Roman</vt:lpstr>
      <vt:lpstr>Vidaloka</vt:lpstr>
      <vt:lpstr>Open Sans</vt:lpstr>
      <vt:lpstr>Merriweather Light</vt:lpstr>
      <vt:lpstr>Lato</vt:lpstr>
      <vt:lpstr>Minimalist Business Slides by Slidesgo</vt:lpstr>
      <vt:lpstr>PowerPoint Presentation</vt:lpstr>
      <vt:lpstr>Agenda</vt:lpstr>
      <vt:lpstr>Introduction</vt:lpstr>
      <vt:lpstr>Methodology</vt:lpstr>
      <vt:lpstr>Results</vt:lpstr>
      <vt:lpstr>EDA 1 – Flight Site vs Flight Number </vt:lpstr>
      <vt:lpstr>EDA 2 – Launch Site vs Payload Mass </vt:lpstr>
      <vt:lpstr>EDA 3 – Success Rate vs Orbit type</vt:lpstr>
      <vt:lpstr>EDA 4 – Orbit type vs Flight Number</vt:lpstr>
      <vt:lpstr>EDA 6 – Lauch Success Yearly Trend</vt:lpstr>
      <vt:lpstr>Interactive Analysis:</vt:lpstr>
      <vt:lpstr>Predictive Analysis: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 Thupda</dc:creator>
  <cp:lastModifiedBy>Yogesh Thupda</cp:lastModifiedBy>
  <cp:revision>37</cp:revision>
  <dcterms:modified xsi:type="dcterms:W3CDTF">2023-02-08T18:21:43Z</dcterms:modified>
</cp:coreProperties>
</file>