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3566-2B6D-1246-3B96-2C5BE48BE253}"/>
              </a:ext>
            </a:extLst>
          </p:cNvPr>
          <p:cNvSpPr>
            <a:spLocks noGrp="1"/>
          </p:cNvSpPr>
          <p:nvPr>
            <p:ph type="ctrTitle"/>
          </p:nvPr>
        </p:nvSpPr>
        <p:spPr>
          <a:xfrm>
            <a:off x="1524000" y="2235200"/>
            <a:ext cx="9144000" cy="2387600"/>
          </a:xfrm>
        </p:spPr>
        <p:txBody>
          <a:bodyPr>
            <a:normAutofit/>
          </a:bodyPr>
          <a:lstStyle/>
          <a:p>
            <a:r>
              <a:rPr lang="en-IN" sz="3600" b="1" kern="100" dirty="0">
                <a:effectLst/>
                <a:latin typeface="Sitka Text" pitchFamily="2" charset="0"/>
                <a:ea typeface="Calibri" panose="020F0502020204030204" pitchFamily="34" charset="0"/>
                <a:cs typeface="Times New Roman" panose="02020603050405020304" pitchFamily="18" charset="0"/>
              </a:rPr>
              <a:t>DATA ANALYSIS ON ROAD ACCIDENT SURVEY USING PYTHON</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8000" dirty="0"/>
          </a:p>
        </p:txBody>
      </p:sp>
      <p:sp>
        <p:nvSpPr>
          <p:cNvPr id="3" name="Subtitle 2">
            <a:extLst>
              <a:ext uri="{FF2B5EF4-FFF2-40B4-BE49-F238E27FC236}">
                <a16:creationId xmlns:a16="http://schemas.microsoft.com/office/drawing/2014/main" id="{BF9092C3-7968-A0A2-C866-3CEF90371F45}"/>
              </a:ext>
            </a:extLst>
          </p:cNvPr>
          <p:cNvSpPr>
            <a:spLocks noGrp="1"/>
          </p:cNvSpPr>
          <p:nvPr>
            <p:ph type="subTitle" idx="1"/>
          </p:nvPr>
        </p:nvSpPr>
        <p:spPr>
          <a:xfrm>
            <a:off x="1524000" y="3794919"/>
            <a:ext cx="9144000" cy="1655762"/>
          </a:xfrm>
        </p:spPr>
        <p:txBody>
          <a:bodyPr/>
          <a:lstStyle/>
          <a:p>
            <a:r>
              <a:rPr lang="en-GB" b="1" dirty="0">
                <a:latin typeface="Times New Roman" panose="02020603050405020304" pitchFamily="18" charset="0"/>
                <a:cs typeface="Times New Roman" panose="02020603050405020304" pitchFamily="18" charset="0"/>
              </a:rPr>
              <a:t>A PROJECT BY GROUP 25</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03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5643-07DF-8E38-48AC-52C29F12808C}"/>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5642A6-17B2-EE96-6FCE-9CC689F78A95}"/>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Road accidents in India are a significant public health concern, causing extensive economic loss and human suffering. This project aims to analyse road accident data in India using Python and </a:t>
            </a:r>
            <a:r>
              <a:rPr lang="en-IN" sz="1800" dirty="0" err="1">
                <a:effectLst/>
                <a:latin typeface="Times New Roman" panose="02020603050405020304" pitchFamily="18" charset="0"/>
                <a:ea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rPr>
              <a:t> Notebook to uncover patterns, trends, and insights that can aid in formulating strategies to reduce accidents and enhance road safety.</a:t>
            </a:r>
          </a:p>
          <a:p>
            <a:r>
              <a:rPr lang="en-IN" sz="1800" dirty="0">
                <a:effectLst/>
                <a:latin typeface="Times New Roman" panose="02020603050405020304" pitchFamily="18" charset="0"/>
                <a:ea typeface="Times New Roman" panose="02020603050405020304" pitchFamily="18" charset="0"/>
              </a:rPr>
              <a:t>The analysis utilizes a dataset containing detailed records of road accidents, including variables such as location, cause, and severity. Python, with its robust libraries like Pandas, NumPy, and Matplotlib, is employed for data cleaning, manipulation, and visualization. The </a:t>
            </a:r>
            <a:r>
              <a:rPr lang="en-IN" sz="1800" dirty="0" err="1">
                <a:effectLst/>
                <a:latin typeface="Times New Roman" panose="02020603050405020304" pitchFamily="18" charset="0"/>
                <a:ea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rPr>
              <a:t> Notebook environment provides an interactive platform for conducting exploratory data analysis (EDA), allowing for dynamic visualization and in-depth investigation of the data.</a:t>
            </a:r>
          </a:p>
          <a:p>
            <a:pPr marL="0" indent="0">
              <a:buNone/>
            </a:pPr>
            <a:endParaRPr lang="en-IN" dirty="0"/>
          </a:p>
        </p:txBody>
      </p:sp>
    </p:spTree>
    <p:extLst>
      <p:ext uri="{BB962C8B-B14F-4D97-AF65-F5344CB8AC3E}">
        <p14:creationId xmlns:p14="http://schemas.microsoft.com/office/powerpoint/2010/main" val="149627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02CE-7DFE-FB6A-6FDC-90A67CD4FEDD}"/>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8C393A-D91B-E018-AE94-127C0252848D}"/>
              </a:ext>
            </a:extLst>
          </p:cNvPr>
          <p:cNvSpPr>
            <a:spLocks noGrp="1"/>
          </p:cNvSpPr>
          <p:nvPr>
            <p:ph idx="1"/>
          </p:nvPr>
        </p:nvSpPr>
        <p:spPr>
          <a:xfrm>
            <a:off x="1181100" y="1809583"/>
            <a:ext cx="9829800" cy="4109954"/>
          </a:xfrm>
        </p:spPr>
        <p:txBody>
          <a:bodyPr/>
          <a:lstStyle/>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road accident data analysis in India involves data collection by government agencies like the Ministry of Road Transport and Highways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MoRTH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the National Crime Records Bureau (NCRB), traffic management systems, and hospitals. Data is often manually entered into centralized databases, leading to delays and inaccuracies.</a:t>
            </a: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Analysis primarily consists of basic statistical summaries and annual reports, with limited use of GIS tools for mapping accident hotspots, mainly in urban areas. This system suffers from fragmented data sources, delayed availability, limited analytical techniques, and resource constraints, highlighting the need for more advanced and efficient data analysis methods using modern tools like Python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Notebook.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277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E951-1A19-944F-4B42-BF8E3D4525C6}"/>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53734D-2837-EF90-A339-79016EF2F6FB}"/>
              </a:ext>
            </a:extLst>
          </p:cNvPr>
          <p:cNvSpPr>
            <a:spLocks noGrp="1"/>
          </p:cNvSpPr>
          <p:nvPr>
            <p:ph idx="1"/>
          </p:nvPr>
        </p:nvSpPr>
        <p:spPr>
          <a:xfrm>
            <a:off x="838200" y="1825625"/>
            <a:ext cx="9188116" cy="4125996"/>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Road accidents are a critical public health issue in India, causing significant fatalities, injuries, and economic losses. The current system for analysing road accident data involves data collection by agencies like Ministry of Road Transport and Highways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MoRTH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the National Crime Records Bureau (NCRB), , manual entry into centralized databases, and basic statistical analysis with limited GIS use for urban areas. </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approach faces challenges such as fragmented data, delays, and limited analytical depth. This project seeks to enhance the analysis of road accident data in India using Python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Notebook, enabling efficient data processing, advanced exploratory analysis to uncover deeper insights and inform road safety improvements.</a:t>
            </a:r>
            <a:endParaRPr lang="en-IN" dirty="0"/>
          </a:p>
        </p:txBody>
      </p:sp>
    </p:spTree>
    <p:extLst>
      <p:ext uri="{BB962C8B-B14F-4D97-AF65-F5344CB8AC3E}">
        <p14:creationId xmlns:p14="http://schemas.microsoft.com/office/powerpoint/2010/main" val="202313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9D76-7888-F4BA-8C13-F4CA5FEB4F4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PURPOSE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ADE3A8-A9DD-F467-F5B9-7F389C031EB4}"/>
              </a:ext>
            </a:extLst>
          </p:cNvPr>
          <p:cNvSpPr>
            <a:spLocks noGrp="1"/>
          </p:cNvSpPr>
          <p:nvPr>
            <p:ph idx="1"/>
          </p:nvPr>
        </p:nvSpPr>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enhance the understanding and analysis of road accidents in India by leveraging advanced data analysis techniques using Python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Notebook. The project aims to improve data processing by streamlining cleaning and preprocessing stages, ensuring accuracy and consistency. </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Through comprehensive exploratory data analysis (EDA), it seeks to uncover patterns and trends not apparent with basic statistical methods. Geospatial analysis will be employed to map accident hotspots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geographical patterns, providing insights into high-risk areas across both urban and rural regions. Additionally, the project will investigate temporal trends to identify peak accident periods and potential seasonal effects, aiding in targeted interventions</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Ultimately, the project aims to generate actionable insights and recommendations for policymakers, urban planners, and road safety authorities, contributing to the reduction of road accidents and enhancement of road safety in India.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040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23F6-7059-C066-C08E-29B8990AAADA}"/>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80322-B106-FDAF-80B6-7791D04822D8}"/>
              </a:ext>
            </a:extLst>
          </p:cNvPr>
          <p:cNvSpPr>
            <a:spLocks noGrp="1"/>
          </p:cNvSpPr>
          <p:nvPr>
            <p:ph idx="1"/>
          </p:nvPr>
        </p:nvSpPr>
        <p:spPr/>
        <p: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scope of this project encompasses the comprehensive collection and preprocessing of road accident data from reliable sources, including government databases, traffic management systems, and healthcare facilities. It involves cleaning and normalizing the data to address inconsistencies and missing values.</a:t>
            </a: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project includes detailed exploratory data analysis (EDA) to summarize and visualize data, uncovering trends, patterns, and anomalies</a:t>
            </a:r>
          </a:p>
          <a:p>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project aims to generate actionable insights and recommendations for policymakers, urban planners, and road safety authorities, communicated through detailed reports and visualizations.</a:t>
            </a: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Additionally, it will outline implementation strategies for integrating findings into road safety initiatives and identify areas for future research and improvement, including incorporating additional data sources and advanced analytical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385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4801-AEB4-3E72-12AE-C63EAC6D55EB}"/>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B2897E-BE82-F300-2F5C-EB6E55A19B41}"/>
              </a:ext>
            </a:extLst>
          </p:cNvPr>
          <p:cNvSpPr>
            <a:spLocks noGrp="1"/>
          </p:cNvSpPr>
          <p:nvPr>
            <p:ph idx="1"/>
          </p:nvPr>
        </p:nvSpPr>
        <p:spPr/>
        <p:txBody>
          <a:bodyPr/>
          <a:lstStyle/>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for road accident data analysis in India focuses on comprehensive data integration and enhancement through aggregation of reliable sources like government databases, traffic management systems, and hospital records. Data preprocessing plays a crucial role in cleaning and transforming the collected data to ensure consistency and reliability.</a:t>
            </a: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Advanced exploratory data analysis techniques, including interactive visualizations and advanced statistical methods, will be employed to uncover complex relationships and patterns within the data.</a:t>
            </a:r>
          </a:p>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aims to generate actionable insights and recommendations to inform policy decisions and improve road safety measures in India.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253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27EB-9AAF-0FB9-F325-C8E9F3E6FCC2}"/>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B4F385-BF8B-6B07-954C-F5D5EA120582}"/>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"In conclusion, the analysis of road accident data using Python and </a:t>
            </a:r>
            <a:r>
              <a:rPr lang="en-IN" sz="1800" dirty="0" err="1">
                <a:effectLst/>
                <a:latin typeface="Times New Roman" panose="02020603050405020304" pitchFamily="18" charset="0"/>
                <a:ea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rPr>
              <a:t> Notebook has illuminated critical insights into the factors contributing to road accidents in India. </a:t>
            </a:r>
          </a:p>
          <a:p>
            <a:r>
              <a:rPr lang="en-IN" sz="1800" dirty="0">
                <a:effectLst/>
                <a:latin typeface="Times New Roman" panose="02020603050405020304" pitchFamily="18" charset="0"/>
                <a:ea typeface="Times New Roman" panose="02020603050405020304" pitchFamily="18" charset="0"/>
              </a:rPr>
              <a:t>Through meticulous data cleaning, exploratory analysis, and visualization, we identified geographic hotspots, temporal patterns, and factors influencing accident severity</a:t>
            </a:r>
          </a:p>
          <a:p>
            <a:r>
              <a:rPr lang="en-IN" sz="1800" dirty="0">
                <a:effectLst/>
                <a:latin typeface="Times New Roman" panose="02020603050405020304" pitchFamily="18" charset="0"/>
                <a:ea typeface="Times New Roman" panose="02020603050405020304" pitchFamily="18" charset="0"/>
              </a:rPr>
              <a:t>. These findings underscore the importance of targeted interventions in high-risk areas and the implementation of evidence-based policies to enhance road safety nationwide. </a:t>
            </a:r>
            <a:endParaRPr lang="en-IN" dirty="0"/>
          </a:p>
        </p:txBody>
      </p:sp>
    </p:spTree>
    <p:extLst>
      <p:ext uri="{BB962C8B-B14F-4D97-AF65-F5344CB8AC3E}">
        <p14:creationId xmlns:p14="http://schemas.microsoft.com/office/powerpoint/2010/main" val="381433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8614-89DC-73EB-E6EB-A686A10B10DD}"/>
              </a:ext>
            </a:extLst>
          </p:cNvPr>
          <p:cNvSpPr>
            <a:spLocks noGrp="1"/>
          </p:cNvSpPr>
          <p:nvPr>
            <p:ph type="title"/>
          </p:nvPr>
        </p:nvSpPr>
        <p:spPr>
          <a:xfrm>
            <a:off x="838200" y="1702312"/>
            <a:ext cx="10515600" cy="1325563"/>
          </a:xfrm>
        </p:spPr>
        <p:txBody>
          <a:bodyPr>
            <a:normAutofit/>
          </a:bodyPr>
          <a:lstStyle/>
          <a:p>
            <a:pPr algn="ctr"/>
            <a:r>
              <a:rPr lang="en-GB" sz="8000" b="1" dirty="0">
                <a:latin typeface="Times New Roman" panose="02020603050405020304" pitchFamily="18" charset="0"/>
                <a:cs typeface="Times New Roman" panose="02020603050405020304" pitchFamily="18" charset="0"/>
              </a:rPr>
              <a:t>THANK YOU</a:t>
            </a:r>
            <a:endParaRPr lang="en-IN" sz="8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5C3EB9-65CE-D4E8-8B7C-4DC6E1D32305}"/>
              </a:ext>
            </a:extLst>
          </p:cNvPr>
          <p:cNvSpPr>
            <a:spLocks noGrp="1"/>
          </p:cNvSpPr>
          <p:nvPr>
            <p:ph idx="1"/>
          </p:nvPr>
        </p:nvSpPr>
        <p:spPr>
          <a:xfrm>
            <a:off x="838200" y="3329961"/>
            <a:ext cx="10515600" cy="4351338"/>
          </a:xfrm>
        </p:spPr>
        <p:txBody>
          <a:bodyPr/>
          <a:lstStyle/>
          <a:p>
            <a:pPr marL="0" indent="0" algn="ctr">
              <a:buNone/>
            </a:pPr>
            <a:r>
              <a:rPr lang="en-GB" dirty="0"/>
              <a:t>A PROJECT BY :</a:t>
            </a:r>
          </a:p>
          <a:p>
            <a:pPr algn="ctr"/>
            <a:r>
              <a:rPr lang="en-IN" sz="1800" b="1" kern="100" dirty="0">
                <a:effectLst/>
                <a:latin typeface="Cambria Math" panose="02040503050406030204" pitchFamily="18" charset="0"/>
                <a:ea typeface="Calibri" panose="020F0502020204030204" pitchFamily="34" charset="0"/>
                <a:cs typeface="Times New Roman" panose="02020603050405020304" pitchFamily="18" charset="0"/>
              </a:rPr>
              <a:t>VUKANTI. AVINASH REDDY	[22M91A05C9]</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ctr"/>
            <a:r>
              <a:rPr lang="en-IN" sz="1800" b="1" kern="100" dirty="0">
                <a:effectLst/>
                <a:latin typeface="Cambria Math" panose="02040503050406030204" pitchFamily="18" charset="0"/>
                <a:ea typeface="Calibri" panose="020F0502020204030204" pitchFamily="34" charset="0"/>
                <a:cs typeface="Times New Roman" panose="02020603050405020304" pitchFamily="18" charset="0"/>
              </a:rPr>
              <a:t>YAMAGIRI. GANESH		[22M91A05D0]</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ctr"/>
            <a:r>
              <a:rPr lang="en-IN" sz="1800" b="1" kern="100" dirty="0">
                <a:effectLst/>
                <a:latin typeface="Cambria Math" panose="02040503050406030204" pitchFamily="18" charset="0"/>
                <a:ea typeface="Calibri" panose="020F0502020204030204" pitchFamily="34" charset="0"/>
                <a:cs typeface="Times New Roman" panose="02020603050405020304" pitchFamily="18" charset="0"/>
              </a:rPr>
              <a:t>AKUDARI. SRUTHIKA		[23M95A0501]</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ctr"/>
            <a:r>
              <a:rPr lang="en-IN" sz="1800" b="1" kern="0" dirty="0">
                <a:effectLst/>
                <a:latin typeface="Cambria Math" panose="02040503050406030204" pitchFamily="18" charset="0"/>
                <a:ea typeface="Calibri" panose="020F0502020204030204" pitchFamily="34" charset="0"/>
                <a:cs typeface="Times New Roman" panose="02020603050405020304" pitchFamily="18" charset="0"/>
              </a:rPr>
              <a:t>DUGUTA. HARIKRISHNA     	[23M95A0502]</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ctr"/>
            <a:r>
              <a:rPr lang="en-IN" sz="1800" b="1" kern="100" dirty="0">
                <a:effectLst/>
                <a:latin typeface="Cambria Math" panose="02040503050406030204" pitchFamily="18" charset="0"/>
                <a:ea typeface="Calibri" panose="020F0502020204030204" pitchFamily="34" charset="0"/>
                <a:cs typeface="Times New Roman" panose="02020603050405020304" pitchFamily="18" charset="0"/>
              </a:rPr>
              <a:t>SINGARAJU. YOGESHWAR	                   [23M95A0503]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52820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915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Calibri</vt:lpstr>
      <vt:lpstr>Cambria Math</vt:lpstr>
      <vt:lpstr>Sitka Text</vt:lpstr>
      <vt:lpstr>Times New Roman</vt:lpstr>
      <vt:lpstr>Office Theme</vt:lpstr>
      <vt:lpstr>DATA ANALYSIS ON ROAD ACCIDENT SURVEY USING PYTHON </vt:lpstr>
      <vt:lpstr>ABSTRACT</vt:lpstr>
      <vt:lpstr>EXISTING SYSTEM</vt:lpstr>
      <vt:lpstr>INTRODUCTION</vt:lpstr>
      <vt:lpstr>PURPOSE</vt:lpstr>
      <vt:lpstr>SCOPE</vt:lpstr>
      <vt:lpstr>PROPOSED SYSTEM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Saiteja Singaraju</dc:creator>
  <cp:lastModifiedBy>Saiteja Singaraju</cp:lastModifiedBy>
  <cp:revision>1</cp:revision>
  <dcterms:created xsi:type="dcterms:W3CDTF">2024-07-17T16:34:39Z</dcterms:created>
  <dcterms:modified xsi:type="dcterms:W3CDTF">2024-07-17T18:02:31Z</dcterms:modified>
</cp:coreProperties>
</file>