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2EB76E-D8FA-4BDD-8203-CEFA39B45E66}"/>
              </a:ext>
            </a:extLst>
          </p:cNvPr>
          <p:cNvSpPr/>
          <p:nvPr/>
        </p:nvSpPr>
        <p:spPr>
          <a:xfrm>
            <a:off x="129871" y="224298"/>
            <a:ext cx="1630575" cy="369332"/>
          </a:xfrm>
          <a:prstGeom prst="rect">
            <a:avLst/>
          </a:prstGeom>
        </p:spPr>
        <p:txBody>
          <a:bodyPr wrap="none">
            <a:spAutoFit/>
          </a:bodyPr>
          <a:lstStyle/>
          <a:p>
            <a:r>
              <a:rPr lang="en-IN" dirty="0"/>
              <a:t> Cultural bias</a:t>
            </a:r>
          </a:p>
        </p:txBody>
      </p:sp>
      <p:sp>
        <p:nvSpPr>
          <p:cNvPr id="3" name="Rectangle 2">
            <a:extLst>
              <a:ext uri="{FF2B5EF4-FFF2-40B4-BE49-F238E27FC236}">
                <a16:creationId xmlns:a16="http://schemas.microsoft.com/office/drawing/2014/main" id="{386209A9-986E-4EE0-851C-FECD518FA07D}"/>
              </a:ext>
            </a:extLst>
          </p:cNvPr>
          <p:cNvSpPr/>
          <p:nvPr/>
        </p:nvSpPr>
        <p:spPr>
          <a:xfrm>
            <a:off x="192947" y="593630"/>
            <a:ext cx="10217791" cy="646331"/>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340</TotalTime>
  <Words>1462</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18</cp:revision>
  <dcterms:created xsi:type="dcterms:W3CDTF">2019-01-19T15:10:29Z</dcterms:created>
  <dcterms:modified xsi:type="dcterms:W3CDTF">2019-01-21T21:29:34Z</dcterms:modified>
</cp:coreProperties>
</file>