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r>
              <a:rPr lang="en-US" dirty="0"/>
              <a:t>another Web page: e.g. the hyperlinks wiki page at https://en.wikipedia.org/wiki/Hyperlink</a:t>
            </a:r>
          </a:p>
          <a:p>
            <a:r>
              <a:rPr lang="en-US" dirty="0"/>
              <a:t>a bookmark (a specific part of a Web page): e.g. the History section of the Hyperlinks wiki page at https://en.wikipedia.org/wiki/Hyperlink#History</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699</TotalTime>
  <Words>4129</Words>
  <Application>Microsoft Office PowerPoint</Application>
  <PresentationFormat>Widescreen</PresentationFormat>
  <Paragraphs>238</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58</cp:revision>
  <dcterms:created xsi:type="dcterms:W3CDTF">2019-01-19T15:10:29Z</dcterms:created>
  <dcterms:modified xsi:type="dcterms:W3CDTF">2019-01-27T18:19:11Z</dcterms:modified>
</cp:coreProperties>
</file>