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553</TotalTime>
  <Words>3713</Words>
  <Application>Microsoft Office PowerPoint</Application>
  <PresentationFormat>Widescreen</PresentationFormat>
  <Paragraphs>223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44</cp:revision>
  <dcterms:created xsi:type="dcterms:W3CDTF">2019-01-19T15:10:29Z</dcterms:created>
  <dcterms:modified xsi:type="dcterms:W3CDTF">2019-01-26T04:55:08Z</dcterms:modified>
</cp:coreProperties>
</file>