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677247" y="1212112"/>
            <a:ext cx="3732027" cy="2308324"/>
          </a:xfrm>
          <a:prstGeom prst="rect">
            <a:avLst/>
          </a:prstGeom>
          <a:noFill/>
        </p:spPr>
        <p:txBody>
          <a:bodyPr wrap="square" rtlCol="0">
            <a:spAutoFit/>
          </a:bodyPr>
          <a:lstStyle/>
          <a:p>
            <a:r>
              <a:rPr lang="en-US" dirty="0"/>
              <a:t>To apply same rule set to multiple elements</a:t>
            </a:r>
            <a:r>
              <a:rPr lang="en-IN" dirty="0"/>
              <a:t> separate the selectors by comma:</a:t>
            </a:r>
          </a:p>
          <a:p>
            <a:endParaRPr lang="en-US" dirty="0"/>
          </a:p>
          <a:p>
            <a:r>
              <a:rPr lang="en-US" dirty="0"/>
              <a:t>p</a:t>
            </a:r>
            <a:r>
              <a:rPr lang="en-IN" dirty="0"/>
              <a:t>, h1, li {</a:t>
            </a:r>
          </a:p>
          <a:p>
            <a:r>
              <a:rPr lang="en-US" dirty="0"/>
              <a:t>	color : red;</a:t>
            </a:r>
          </a:p>
          <a:p>
            <a:r>
              <a:rPr lang="en-US" dirty="0"/>
              <a:t>}</a:t>
            </a:r>
            <a:endParaRPr lang="en-IN" dirty="0"/>
          </a:p>
          <a:p>
            <a:endParaRPr lang="en-US" dirty="0"/>
          </a:p>
        </p:txBody>
      </p:sp>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96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011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36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TotalTime>
  <Words>4692</Words>
  <Application>Microsoft Office PowerPoint</Application>
  <PresentationFormat>Widescreen</PresentationFormat>
  <Paragraphs>270</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5</cp:revision>
  <dcterms:created xsi:type="dcterms:W3CDTF">2019-01-28T16:04:56Z</dcterms:created>
  <dcterms:modified xsi:type="dcterms:W3CDTF">2019-01-28T16:21:52Z</dcterms:modified>
</cp:coreProperties>
</file>