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 id="311" r:id="rId56"/>
    <p:sldId id="312" r:id="rId57"/>
    <p:sldId id="31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341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5538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19AEEC-AD30-400C-AB05-6F1ACCE696A8}"/>
              </a:ext>
            </a:extLst>
          </p:cNvPr>
          <p:cNvSpPr/>
          <p:nvPr/>
        </p:nvSpPr>
        <p:spPr>
          <a:xfrm>
            <a:off x="425302" y="190856"/>
            <a:ext cx="9569303" cy="1754326"/>
          </a:xfrm>
          <a:prstGeom prst="rect">
            <a:avLst/>
          </a:prstGeom>
        </p:spPr>
        <p:txBody>
          <a:bodyPr wrap="square">
            <a:spAutoFit/>
          </a:bodyPr>
          <a:lstStyle/>
          <a:p>
            <a:r>
              <a:rPr lang="en-US" dirty="0"/>
              <a:t>Which rules are inheritable?</a:t>
            </a:r>
          </a:p>
          <a:p>
            <a:r>
              <a:rPr lang="en-US" dirty="0"/>
              <a:t>There is no reliable rule for which CSS properties are inheritable by default and which are not. However, generally, the properties associated with positioning and layout are not inherited.  Likewise, the decorative properties (borders, background images, etc.) do not inherit.  Most properties that begin with text- or font- inherit.</a:t>
            </a:r>
          </a:p>
          <a:p>
            <a:endParaRPr lang="en-IN" dirty="0"/>
          </a:p>
        </p:txBody>
      </p:sp>
      <p:sp>
        <p:nvSpPr>
          <p:cNvPr id="3" name="Rectangle 2">
            <a:extLst>
              <a:ext uri="{FF2B5EF4-FFF2-40B4-BE49-F238E27FC236}">
                <a16:creationId xmlns:a16="http://schemas.microsoft.com/office/drawing/2014/main" id="{F6266B4A-4700-484E-9CE3-E35533726A2A}"/>
              </a:ext>
            </a:extLst>
          </p:cNvPr>
          <p:cNvSpPr/>
          <p:nvPr/>
        </p:nvSpPr>
        <p:spPr>
          <a:xfrm>
            <a:off x="425302" y="2031947"/>
            <a:ext cx="6096000" cy="646331"/>
          </a:xfrm>
          <a:prstGeom prst="rect">
            <a:avLst/>
          </a:prstGeom>
        </p:spPr>
        <p:txBody>
          <a:bodyPr>
            <a:spAutoFit/>
          </a:bodyPr>
          <a:lstStyle/>
          <a:p>
            <a:r>
              <a:rPr lang="en-US" dirty="0"/>
              <a:t>A more specific rule takes precedence over a less specific rule.</a:t>
            </a:r>
            <a:endParaRPr lang="en-IN" dirty="0"/>
          </a:p>
        </p:txBody>
      </p:sp>
      <p:sp>
        <p:nvSpPr>
          <p:cNvPr id="4" name="Rectangle 3">
            <a:extLst>
              <a:ext uri="{FF2B5EF4-FFF2-40B4-BE49-F238E27FC236}">
                <a16:creationId xmlns:a16="http://schemas.microsoft.com/office/drawing/2014/main" id="{1AED47A5-602D-42BD-87E8-0BA19878F40D}"/>
              </a:ext>
            </a:extLst>
          </p:cNvPr>
          <p:cNvSpPr/>
          <p:nvPr/>
        </p:nvSpPr>
        <p:spPr>
          <a:xfrm>
            <a:off x="425302" y="2902987"/>
            <a:ext cx="6096000" cy="1477328"/>
          </a:xfrm>
          <a:prstGeom prst="rect">
            <a:avLst/>
          </a:prstGeom>
        </p:spPr>
        <p:txBody>
          <a:bodyPr>
            <a:spAutoFit/>
          </a:bodyPr>
          <a:lstStyle/>
          <a:p>
            <a:r>
              <a:rPr lang="en-US" dirty="0"/>
              <a:t>A rule that more tightly matches a particular element than a general rule will be applied. </a:t>
            </a:r>
          </a:p>
          <a:p>
            <a:endParaRPr lang="en-US" dirty="0"/>
          </a:p>
          <a:p>
            <a:r>
              <a:rPr lang="en-US" dirty="0"/>
              <a:t>span { color: blue; }</a:t>
            </a:r>
          </a:p>
          <a:p>
            <a:r>
              <a:rPr lang="en-US" dirty="0"/>
              <a:t>ul li span { color: red; }</a:t>
            </a:r>
            <a:endParaRPr lang="en-IN" dirty="0"/>
          </a:p>
        </p:txBody>
      </p:sp>
      <p:sp>
        <p:nvSpPr>
          <p:cNvPr id="5" name="Rectangle 4">
            <a:extLst>
              <a:ext uri="{FF2B5EF4-FFF2-40B4-BE49-F238E27FC236}">
                <a16:creationId xmlns:a16="http://schemas.microsoft.com/office/drawing/2014/main" id="{72B24764-5371-4C2D-B3C2-7C84CEBB5DC8}"/>
              </a:ext>
            </a:extLst>
          </p:cNvPr>
          <p:cNvSpPr/>
          <p:nvPr/>
        </p:nvSpPr>
        <p:spPr>
          <a:xfrm>
            <a:off x="425302" y="4509333"/>
            <a:ext cx="6096000" cy="646331"/>
          </a:xfrm>
          <a:prstGeom prst="rect">
            <a:avLst/>
          </a:prstGeom>
        </p:spPr>
        <p:txBody>
          <a:bodyPr>
            <a:spAutoFit/>
          </a:bodyPr>
          <a:lstStyle/>
          <a:p>
            <a:r>
              <a:rPr lang="en-US" dirty="0"/>
              <a:t>Rules with an id selector (e.g.  #</a:t>
            </a:r>
            <a:r>
              <a:rPr lang="en-US" dirty="0" err="1"/>
              <a:t>someid</a:t>
            </a:r>
            <a:r>
              <a:rPr lang="en-US" dirty="0"/>
              <a:t> ) are considered more specific than rules without</a:t>
            </a:r>
            <a:endParaRPr lang="en-IN" dirty="0"/>
          </a:p>
        </p:txBody>
      </p:sp>
      <p:sp>
        <p:nvSpPr>
          <p:cNvPr id="6" name="Rectangle 5">
            <a:extLst>
              <a:ext uri="{FF2B5EF4-FFF2-40B4-BE49-F238E27FC236}">
                <a16:creationId xmlns:a16="http://schemas.microsoft.com/office/drawing/2014/main" id="{25BC064E-7940-42E4-ABD4-7AABC18D6FB8}"/>
              </a:ext>
            </a:extLst>
          </p:cNvPr>
          <p:cNvSpPr/>
          <p:nvPr/>
        </p:nvSpPr>
        <p:spPr>
          <a:xfrm>
            <a:off x="425302" y="5284682"/>
            <a:ext cx="6096000" cy="1200329"/>
          </a:xfrm>
          <a:prstGeom prst="rect">
            <a:avLst/>
          </a:prstGeom>
        </p:spPr>
        <p:txBody>
          <a:bodyPr>
            <a:spAutoFit/>
          </a:bodyPr>
          <a:lstStyle/>
          <a:p>
            <a:r>
              <a:rPr lang="en-US" dirty="0"/>
              <a:t>Rules employing a class selector (e.g. .</a:t>
            </a:r>
            <a:r>
              <a:rPr lang="en-US" dirty="0" err="1"/>
              <a:t>someclass</a:t>
            </a:r>
            <a:r>
              <a:rPr lang="en-US" dirty="0"/>
              <a:t> ) are considered more specific than rules without (but not as specific as an #id selector, which trumps everything).</a:t>
            </a:r>
            <a:endParaRPr lang="en-IN" dirty="0"/>
          </a:p>
        </p:txBody>
      </p:sp>
    </p:spTree>
    <p:extLst>
      <p:ext uri="{BB962C8B-B14F-4D97-AF65-F5344CB8AC3E}">
        <p14:creationId xmlns:p14="http://schemas.microsoft.com/office/powerpoint/2010/main" val="253741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196</TotalTime>
  <Words>5385</Words>
  <Application>Microsoft Office PowerPoint</Application>
  <PresentationFormat>Widescreen</PresentationFormat>
  <Paragraphs>306</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21</cp:revision>
  <dcterms:created xsi:type="dcterms:W3CDTF">2019-01-28T16:04:56Z</dcterms:created>
  <dcterms:modified xsi:type="dcterms:W3CDTF">2019-01-29T16:26:03Z</dcterms:modified>
</cp:coreProperties>
</file>