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477328"/>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endParaRPr lang="en-US" dirty="0"/>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a:t>
            </a:r>
            <a:r>
              <a:rPr lang="en-US"/>
              <a:t>semi-colon.</a:t>
            </a:r>
            <a:endParaRPr lang="en-US" dirty="0"/>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419</TotalTime>
  <Words>1698</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24</cp:revision>
  <dcterms:created xsi:type="dcterms:W3CDTF">2019-01-19T15:10:29Z</dcterms:created>
  <dcterms:modified xsi:type="dcterms:W3CDTF">2019-01-22T16:51:33Z</dcterms:modified>
</cp:coreProperties>
</file>