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1/29/2019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75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50</TotalTime>
  <Words>4987</Words>
  <Application>Microsoft Office PowerPoint</Application>
  <PresentationFormat>Widescreen</PresentationFormat>
  <Paragraphs>280</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12</cp:revision>
  <dcterms:created xsi:type="dcterms:W3CDTF">2019-01-28T16:04:56Z</dcterms:created>
  <dcterms:modified xsi:type="dcterms:W3CDTF">2019-01-28T21:50:55Z</dcterms:modified>
</cp:coreProperties>
</file>