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.europa.eu/index_en.htm" TargetMode="External"/><Relationship Id="rId5" Type="http://schemas.openxmlformats.org/officeDocument/2006/relationships/hyperlink" Target="http://www.cern.ch/" TargetMode="External"/><Relationship Id="rId4" Type="http://schemas.openxmlformats.org/officeDocument/2006/relationships/hyperlink" Target="http://www.w3.org/History/1989/propos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F66-9339-45C0-9760-7D0C2CA58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 of 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04B1B-F2D6-4383-91E7-35F2D92FD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Yogeshwar Trehan</a:t>
            </a:r>
          </a:p>
        </p:txBody>
      </p:sp>
    </p:spTree>
    <p:extLst>
      <p:ext uri="{BB962C8B-B14F-4D97-AF65-F5344CB8AC3E}">
        <p14:creationId xmlns:p14="http://schemas.microsoft.com/office/powerpoint/2010/main" val="164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C9599-AE08-4BA8-90A6-A9E10972BA44}"/>
              </a:ext>
            </a:extLst>
          </p:cNvPr>
          <p:cNvSpPr/>
          <p:nvPr/>
        </p:nvSpPr>
        <p:spPr>
          <a:xfrm>
            <a:off x="488514" y="816866"/>
            <a:ext cx="95090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Open Sans"/>
              </a:rPr>
              <a:t>What is W3C?</a:t>
            </a:r>
          </a:p>
          <a:p>
            <a:endParaRPr lang="en-IN" dirty="0">
              <a:solidFill>
                <a:srgbClr val="0075B4"/>
              </a:solidFill>
              <a:latin typeface="Open Sans"/>
              <a:hlinkClick r:id="rId2"/>
            </a:endParaRPr>
          </a:p>
          <a:p>
            <a:r>
              <a:rPr lang="en-US" dirty="0"/>
              <a:t>W3C's primary activity is to develop protocols and guidelines that ensure long-term growth for the Web.</a:t>
            </a:r>
            <a:br>
              <a:rPr lang="en-IN" dirty="0">
                <a:solidFill>
                  <a:srgbClr val="0075B4"/>
                </a:solidFill>
                <a:latin typeface="Open Sans"/>
                <a:hlinkClick r:id="rId2"/>
              </a:rPr>
            </a:br>
            <a:endParaRPr lang="en-IN" dirty="0">
              <a:solidFill>
                <a:srgbClr val="0075B4"/>
              </a:solidFill>
              <a:latin typeface="Open Sans"/>
            </a:endParaRPr>
          </a:p>
          <a:p>
            <a:r>
              <a:rPr lang="en-IN" b="1" dirty="0"/>
              <a:t>A few history bits</a:t>
            </a:r>
          </a:p>
          <a:p>
            <a:r>
              <a:rPr lang="en-US" dirty="0">
                <a:hlinkClick r:id="rId3"/>
              </a:rPr>
              <a:t>Tim Berners-Lee</a:t>
            </a:r>
            <a:r>
              <a:rPr lang="en-US" dirty="0"/>
              <a:t> wrote a </a:t>
            </a:r>
            <a:r>
              <a:rPr lang="en-US" dirty="0">
                <a:hlinkClick r:id="rId4"/>
              </a:rPr>
              <a:t>proposal</a:t>
            </a:r>
            <a:r>
              <a:rPr lang="en-US" dirty="0"/>
              <a:t> in 1989 for a system called the World Wide Web. He then created the first Web browser, server, and Web page. He wrote the first specifications for URLs, HTTP, and HTML</a:t>
            </a:r>
          </a:p>
          <a:p>
            <a:endParaRPr lang="en-US" dirty="0"/>
          </a:p>
          <a:p>
            <a:r>
              <a:rPr lang="en-US" dirty="0"/>
              <a:t>In October 1994, Tim Berners-Lee founded the World Wide Web Consortium (W3C) at the Massachusetts Institute of Technology, Laboratory for Computer Science [MIT/LCS] in collaboration with </a:t>
            </a:r>
            <a:r>
              <a:rPr lang="en-US" dirty="0">
                <a:hlinkClick r:id="rId5"/>
              </a:rPr>
              <a:t>CERN</a:t>
            </a:r>
            <a:r>
              <a:rPr lang="en-US" dirty="0"/>
              <a:t>, where the Web originated with support from DARPA and the </a:t>
            </a:r>
            <a:r>
              <a:rPr lang="en-US" dirty="0">
                <a:hlinkClick r:id="rId6"/>
              </a:rPr>
              <a:t>European Commission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3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B796-ECDF-4B46-8796-600ABCEC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CD0-7E17-4418-BC0B-11D46D46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3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29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Open Sans</vt:lpstr>
      <vt:lpstr>Wingdings 3</vt:lpstr>
      <vt:lpstr>Ion</vt:lpstr>
      <vt:lpstr>Fundamentals of HTML and 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 and CSS</dc:title>
  <dc:creator>Yogeshwar Trehan</dc:creator>
  <cp:lastModifiedBy>Yogeshwar Trehan</cp:lastModifiedBy>
  <cp:revision>3</cp:revision>
  <dcterms:created xsi:type="dcterms:W3CDTF">2019-01-19T15:10:29Z</dcterms:created>
  <dcterms:modified xsi:type="dcterms:W3CDTF">2019-01-19T16:11:24Z</dcterms:modified>
</cp:coreProperties>
</file>