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475967"/>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845299"/>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1332539"/>
            <a:ext cx="7458075" cy="971550"/>
          </a:xfrm>
          <a:prstGeom prst="rect">
            <a:avLst/>
          </a:prstGeom>
        </p:spPr>
      </p:pic>
      <p:sp>
        <p:nvSpPr>
          <p:cNvPr id="6" name="Rectangle 5">
            <a:extLst>
              <a:ext uri="{FF2B5EF4-FFF2-40B4-BE49-F238E27FC236}">
                <a16:creationId xmlns:a16="http://schemas.microsoft.com/office/drawing/2014/main" id="{75DCEAD7-F6E2-44C0-8391-3CB254BF3C8F}"/>
              </a:ext>
            </a:extLst>
          </p:cNvPr>
          <p:cNvSpPr/>
          <p:nvPr/>
        </p:nvSpPr>
        <p:spPr>
          <a:xfrm>
            <a:off x="430685" y="2640327"/>
            <a:ext cx="2326278" cy="369332"/>
          </a:xfrm>
          <a:prstGeom prst="rect">
            <a:avLst/>
          </a:prstGeom>
        </p:spPr>
        <p:txBody>
          <a:bodyPr wrap="none">
            <a:spAutoFit/>
          </a:bodyPr>
          <a:lstStyle/>
          <a:p>
            <a:r>
              <a:rPr lang="en-IN" dirty="0"/>
              <a:t> the 'class' attribute</a:t>
            </a:r>
          </a:p>
        </p:txBody>
      </p:sp>
      <p:sp>
        <p:nvSpPr>
          <p:cNvPr id="7" name="Rectangle 6">
            <a:extLst>
              <a:ext uri="{FF2B5EF4-FFF2-40B4-BE49-F238E27FC236}">
                <a16:creationId xmlns:a16="http://schemas.microsoft.com/office/drawing/2014/main" id="{93EA6C48-6CCA-4EB5-BE28-D003D2D2576A}"/>
              </a:ext>
            </a:extLst>
          </p:cNvPr>
          <p:cNvSpPr/>
          <p:nvPr/>
        </p:nvSpPr>
        <p:spPr>
          <a:xfrm>
            <a:off x="430685" y="3160282"/>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8" name="Rectangle 7">
            <a:extLst>
              <a:ext uri="{FF2B5EF4-FFF2-40B4-BE49-F238E27FC236}">
                <a16:creationId xmlns:a16="http://schemas.microsoft.com/office/drawing/2014/main" id="{8C3AF92F-2291-4ED7-BDF2-F18354E11F1B}"/>
              </a:ext>
            </a:extLst>
          </p:cNvPr>
          <p:cNvSpPr/>
          <p:nvPr/>
        </p:nvSpPr>
        <p:spPr>
          <a:xfrm>
            <a:off x="430684" y="411218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9" name="Rectangle 8">
            <a:extLst>
              <a:ext uri="{FF2B5EF4-FFF2-40B4-BE49-F238E27FC236}">
                <a16:creationId xmlns:a16="http://schemas.microsoft.com/office/drawing/2014/main" id="{61E2EB67-628F-47A0-B264-AC9EBD876F57}"/>
              </a:ext>
            </a:extLst>
          </p:cNvPr>
          <p:cNvSpPr/>
          <p:nvPr/>
        </p:nvSpPr>
        <p:spPr>
          <a:xfrm>
            <a:off x="430685" y="4807027"/>
            <a:ext cx="11230012" cy="1754326"/>
          </a:xfrm>
          <a:prstGeom prst="rect">
            <a:avLst/>
          </a:prstGeom>
        </p:spPr>
        <p:txBody>
          <a:bodyPr wrap="square">
            <a:spAutoFit/>
          </a:bodyPr>
          <a:lstStyle/>
          <a:p>
            <a:r>
              <a:rPr lang="en-US" dirty="0"/>
              <a:t>So all poems have the same requirements.</a:t>
            </a:r>
          </a:p>
          <a:p>
            <a:endParaRPr lang="en-US" dirty="0"/>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19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4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476</TotalTime>
  <Words>3066</Words>
  <Application>Microsoft Office PowerPoint</Application>
  <PresentationFormat>Widescreen</PresentationFormat>
  <Paragraphs>186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38</cp:revision>
  <dcterms:created xsi:type="dcterms:W3CDTF">2019-01-19T15:10:29Z</dcterms:created>
  <dcterms:modified xsi:type="dcterms:W3CDTF">2019-01-26T03:38:38Z</dcterms:modified>
</cp:coreProperties>
</file>