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 id="317"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1A8E-17BF-48B0-8046-B3322630D0B2}"/>
              </a:ext>
            </a:extLst>
          </p:cNvPr>
          <p:cNvPicPr>
            <a:picLocks noChangeAspect="1"/>
          </p:cNvPicPr>
          <p:nvPr/>
        </p:nvPicPr>
        <p:blipFill>
          <a:blip r:embed="rId2"/>
          <a:stretch>
            <a:fillRect/>
          </a:stretch>
        </p:blipFill>
        <p:spPr>
          <a:xfrm>
            <a:off x="0" y="1150332"/>
            <a:ext cx="12192000" cy="4557335"/>
          </a:xfrm>
          <a:prstGeom prst="rect">
            <a:avLst/>
          </a:prstGeom>
        </p:spPr>
      </p:pic>
      <p:sp>
        <p:nvSpPr>
          <p:cNvPr id="4" name="Rectangle 3">
            <a:extLst>
              <a:ext uri="{FF2B5EF4-FFF2-40B4-BE49-F238E27FC236}">
                <a16:creationId xmlns:a16="http://schemas.microsoft.com/office/drawing/2014/main" id="{85223644-FB59-426F-9678-FEB51901E837}"/>
              </a:ext>
            </a:extLst>
          </p:cNvPr>
          <p:cNvSpPr/>
          <p:nvPr/>
        </p:nvSpPr>
        <p:spPr>
          <a:xfrm>
            <a:off x="5366313" y="341744"/>
            <a:ext cx="1308371" cy="369332"/>
          </a:xfrm>
          <a:prstGeom prst="rect">
            <a:avLst/>
          </a:prstGeom>
        </p:spPr>
        <p:txBody>
          <a:bodyPr wrap="none">
            <a:spAutoFit/>
          </a:bodyPr>
          <a:lstStyle/>
          <a:p>
            <a:r>
              <a:rPr lang="en-IN" dirty="0"/>
              <a:t>Audio tag</a:t>
            </a:r>
          </a:p>
        </p:txBody>
      </p:sp>
    </p:spTree>
    <p:extLst>
      <p:ext uri="{BB962C8B-B14F-4D97-AF65-F5344CB8AC3E}">
        <p14:creationId xmlns:p14="http://schemas.microsoft.com/office/powerpoint/2010/main" val="264766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7062-632F-4972-8453-8327BC2F8A20}"/>
              </a:ext>
            </a:extLst>
          </p:cNvPr>
          <p:cNvPicPr>
            <a:picLocks noChangeAspect="1"/>
          </p:cNvPicPr>
          <p:nvPr/>
        </p:nvPicPr>
        <p:blipFill>
          <a:blip r:embed="rId2"/>
          <a:stretch>
            <a:fillRect/>
          </a:stretch>
        </p:blipFill>
        <p:spPr>
          <a:xfrm>
            <a:off x="0" y="1863262"/>
            <a:ext cx="12192000" cy="3131476"/>
          </a:xfrm>
          <a:prstGeom prst="rect">
            <a:avLst/>
          </a:prstGeom>
        </p:spPr>
      </p:pic>
    </p:spTree>
    <p:extLst>
      <p:ext uri="{BB962C8B-B14F-4D97-AF65-F5344CB8AC3E}">
        <p14:creationId xmlns:p14="http://schemas.microsoft.com/office/powerpoint/2010/main" val="328809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416</TotalTime>
  <Words>5792</Words>
  <Application>Microsoft Office PowerPoint</Application>
  <PresentationFormat>Widescreen</PresentationFormat>
  <Paragraphs>348</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38</cp:revision>
  <dcterms:created xsi:type="dcterms:W3CDTF">2019-01-28T16:04:56Z</dcterms:created>
  <dcterms:modified xsi:type="dcterms:W3CDTF">2019-02-02T04:32:53Z</dcterms:modified>
</cp:coreProperties>
</file>