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19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4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500</TotalTime>
  <Words>3215</Words>
  <Application>Microsoft Office PowerPoint</Application>
  <PresentationFormat>Widescreen</PresentationFormat>
  <Paragraphs>201</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42</cp:revision>
  <dcterms:created xsi:type="dcterms:W3CDTF">2019-01-19T15:10:29Z</dcterms:created>
  <dcterms:modified xsi:type="dcterms:W3CDTF">2019-01-26T04:02:50Z</dcterms:modified>
</cp:coreProperties>
</file>