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316</TotalTime>
  <Words>1335</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15</cp:revision>
  <dcterms:created xsi:type="dcterms:W3CDTF">2019-01-19T15:10:29Z</dcterms:created>
  <dcterms:modified xsi:type="dcterms:W3CDTF">2019-01-21T21:05:59Z</dcterms:modified>
</cp:coreProperties>
</file>