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145311" y="3891286"/>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cxnSp>
        <p:nvCxnSpPr>
          <p:cNvPr id="7" name="Straight Connector 6">
            <a:extLst>
              <a:ext uri="{FF2B5EF4-FFF2-40B4-BE49-F238E27FC236}">
                <a16:creationId xmlns:a16="http://schemas.microsoft.com/office/drawing/2014/main" id="{D329AACC-143C-43DA-A77D-1E30C0D5A87C}"/>
              </a:ext>
            </a:extLst>
          </p:cNvPr>
          <p:cNvCxnSpPr>
            <a:cxnSpLocks/>
          </p:cNvCxnSpPr>
          <p:nvPr/>
        </p:nvCxnSpPr>
        <p:spPr>
          <a:xfrm flipH="1">
            <a:off x="145313" y="3864509"/>
            <a:ext cx="11284687" cy="26778"/>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6655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279</TotalTime>
  <Words>5820</Words>
  <Application>Microsoft Office PowerPoint</Application>
  <PresentationFormat>Widescreen</PresentationFormat>
  <Paragraphs>347</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35</cp:revision>
  <dcterms:created xsi:type="dcterms:W3CDTF">2019-01-28T16:04:56Z</dcterms:created>
  <dcterms:modified xsi:type="dcterms:W3CDTF">2019-01-30T15:39:28Z</dcterms:modified>
</cp:coreProperties>
</file>