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React.js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Learning Material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82880" y="0"/>
            <a:ext cx="9932760" cy="27604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11680" y="3017520"/>
            <a:ext cx="5446440" cy="393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48640" y="182880"/>
            <a:ext cx="8228520" cy="31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Here,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ShoppingList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a React component class, or React component type. A component takes in parameters, called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props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(short for “properties”), and returns a hierarchy of views to display via the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render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method.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render method returns a description of what you want to see on the screen. React takes the description and displays the result.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 React developers use a special syntax called “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JSX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 which makes these structures easier to write. The &lt;div /&gt; syntax is transformed at build time to React.createElement('div'). The example above is equivalent to: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371600" y="3200400"/>
            <a:ext cx="6485040" cy="10749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494640" y="4592160"/>
            <a:ext cx="8831520" cy="281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22960" y="274320"/>
            <a:ext cx="82288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JSX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comes with the full power of JavaScript. You can put any JavaScript expressions within braces inside JSX.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06920" y="1370160"/>
            <a:ext cx="9859680" cy="475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5760" y="274320"/>
            <a:ext cx="950940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Immutability makes complex features much easier to implement. a “time travel” feature that allows us to review the tic-tac-toe game’s history and “jump back” to previous moves.  an ability to undo and redo certain actions is a common requirement in applications. Avoiding direct data mutation lets us keep previous versions of the game’s history intact, and reuse them later.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Detecting Changes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Detecting changes in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</a:rPr>
              <a:t>mutable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objects is difficult because they are modified directly. This detection requires the mutable object to be compared to previous copies of itself and the entire object tree to be traversed.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Detecting changes in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</a:rPr>
              <a:t>immutable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objects is considerably easier. If the immutable object that is being referenced is different than the previous one, then the object has changed.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4023360"/>
            <a:ext cx="923508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3238e"/>
                </a:solidFill>
                <a:latin typeface="Arial"/>
              </a:rPr>
              <a:t>Function Components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 In React, function components are a simpler way to write components that only contain a render method and don’t have their own state. Instead of defining a class which extends React.Component, we can write a function that takes props as input and returns what should be rendered.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2019-03-08T09:24:54Z</dcterms:created>
  <dc:creator/>
  <dc:description/>
  <dc:language>en-US</dc:language>
  <cp:lastModifiedBy/>
  <dcterms:modified xsi:type="dcterms:W3CDTF">2019-03-17T14:58:33Z</dcterms:modified>
  <cp:revision>10</cp:revision>
  <dc:subject/>
  <dc:title>Forestbird</dc:title>
</cp:coreProperties>
</file>