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React.js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Learning Material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880" y="0"/>
            <a:ext cx="9933120" cy="27608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11680" y="3017520"/>
            <a:ext cx="5446800" cy="393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48640" y="182880"/>
            <a:ext cx="822888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Here,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ShoppingList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React component class, or React component type. A component takes in parameters, called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props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(short for “properties”), and returns a hierarchy of views to display via the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method.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render method returns a description of what you want to see on the screen. React takes the description and displays the result.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React developers use a special syntax called “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  <a:ea typeface="DejaVu Sans"/>
              </a:rPr>
              <a:t>JSX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which makes these structures easier to write. The &lt;div /&gt; syntax is transformed at build time to React.createElement('div'). The example above is equivalent to: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71600" y="3200400"/>
            <a:ext cx="6485400" cy="10753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94640" y="4592160"/>
            <a:ext cx="8831880" cy="28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22960" y="27432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JSX</a:t>
            </a:r>
            <a:r>
              <a:rPr b="0" lang="en-US" sz="1800" spc="-1" strike="noStrike">
                <a:latin typeface="Arial"/>
              </a:rPr>
              <a:t> comes with the full power of JavaScript. You can put any JavaScript expressions within braces inside JSX.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6920" y="1370160"/>
            <a:ext cx="9860040" cy="475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2019-03-08T09:24:54Z</dcterms:created>
  <dc:creator/>
  <dc:description/>
  <dc:language>en-US</dc:language>
  <cp:lastModifiedBy/>
  <dcterms:modified xsi:type="dcterms:W3CDTF">2019-03-16T16:33:02Z</dcterms:modified>
  <cp:revision>8</cp:revision>
  <dc:subject/>
  <dc:title>Forestbird</dc:title>
</cp:coreProperties>
</file>