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876AF4B-FE8E-4548-80BD-4FBD701D90DB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9DA89C5-054A-4B3E-9D3A-4F29B0F90CE7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DE55D31-74FE-4B1C-9056-404F89DDD234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A43D729-C00C-4306-8479-D84BBF6A2C4C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React.js</a:t>
            </a: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Learning Material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182880" y="0"/>
            <a:ext cx="9934200" cy="276192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2011680" y="3017520"/>
            <a:ext cx="5447880" cy="393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2019-03-08T09:24:54Z</dcterms:created>
  <dc:creator/>
  <dc:description/>
  <dc:language>en-US</dc:language>
  <cp:lastModifiedBy/>
  <dcterms:modified xsi:type="dcterms:W3CDTF">2019-03-08T09:28:08Z</dcterms:modified>
  <cp:revision>3</cp:revision>
  <dc:subject/>
  <dc:title>Forestbird</dc:title>
</cp:coreProperties>
</file>