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React.js</a:t>
            </a: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Learning Material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82880" y="0"/>
            <a:ext cx="9933480" cy="276120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11680" y="3017520"/>
            <a:ext cx="5447160" cy="393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48640" y="182880"/>
            <a:ext cx="8229240" cy="31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Here, 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</a:rPr>
              <a:t>ShoppingList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is a React component class, or React component type. A component takes in parameters, called 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</a:rPr>
              <a:t>props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(short for “properties”), and returns a hierarchy of views to display via the 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</a:rPr>
              <a:t>render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method.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render method returns a description of what you want to see on the screen. React takes the description and displays the result.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Most React developers use a special syntax called “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</a:rPr>
              <a:t>JSX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” which makes these structures easier to write. The &lt;div /&gt; syntax is transformed at build time to React.createElement('div'). The example above is equivalent to: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371600" y="3200400"/>
            <a:ext cx="6485760" cy="10756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494640" y="4592160"/>
            <a:ext cx="8832240" cy="281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22960" y="274320"/>
            <a:ext cx="8229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JSX comes with the full power of JavaScript. You can put any JavaScript expressions within braces inside JSX. Each React element is a JavaScript object that you can store in a variable or pass around in your progra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2019-03-08T09:24:54Z</dcterms:created>
  <dc:creator/>
  <dc:description/>
  <dc:language>en-US</dc:language>
  <cp:lastModifiedBy/>
  <dcterms:modified xsi:type="dcterms:W3CDTF">2019-03-08T10:23:52Z</dcterms:modified>
  <cp:revision>7</cp:revision>
  <dc:subject/>
  <dc:title>Forestbird</dc:title>
</cp:coreProperties>
</file>