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2400" cy="27601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6080" cy="393156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4663440" y="27432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Source: https://reactjs.org/tutorial/tutorial.html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8640" y="182880"/>
            <a:ext cx="8228160" cy="31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ShoppingList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React developers use a special syntax called “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6484680" cy="10746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94640" y="4592160"/>
            <a:ext cx="8831160" cy="281340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274320" y="396972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Source: https://reactjs.org/tutorial/tutorial.html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74320"/>
            <a:ext cx="82285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comes with the full power of JavaScript. You can put any JavaScript expressions within braces inside JSX.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6920" y="1370160"/>
            <a:ext cx="9859320" cy="475560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4297680" y="100584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Source: https://reactjs.org/tutorial/tutorial.html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5760" y="274320"/>
            <a:ext cx="950904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Immutability makes complex features much easier to implement. a “time travel” feature that allows us to review the tic-tac-toe game’s history and “jump back” to previous moves.  an ability to undo and redo certain actions is a common requirement in applications. Avoiding direct data mutation lets us keep previous versions of the game’s history intact, and reuse them later.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Detecting Changes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Detecting changes in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mutable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objects is difficult because they are modified directly. This detection requires the mutable object to be compared to previous copies of itself and the entire object tree to be traversed.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Detecting changes in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immutable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objects is considerably easier. If the immutable object that is being referenced is different than the previous one, then the object has changed.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4023360"/>
            <a:ext cx="923472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Function Components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In React, function components are a simpler way to write components that only contain a render method and don’t have their own state. Instead of defining a class which extends React.Component, we can write a function that takes props as input and returns what should be rendered.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743200" y="576072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Source: https://reactjs.org/tutorial/tutorial.html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5760" y="824760"/>
            <a:ext cx="89611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What is ReactJS?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ReactJS is a library that generates the view layer of an application based on its state. ReactJS applications are built from React Components - independent resusable components that describe how the UI should look based on their own state and properties.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Why should I use ReactJS?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ReactJS applications are incredibly performant at UI rerendering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React Components make writing UI components easier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566160" y="182880"/>
            <a:ext cx="3017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Course Contents Begin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2019-03-17T17:59:12Z</dcterms:modified>
  <cp:revision>15</cp:revision>
  <dc:subject/>
  <dc:title>Forestbird</dc:title>
</cp:coreProperties>
</file>