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sz="2000"/>
              <a:t>STUDENT NAME: S. Yogeshwaran</a:t>
            </a:r>
          </a:p>
          <a:p>
            <a:r>
              <a:rPr sz="2000"/>
              <a:t>REGISTER NO: 212402461</a:t>
            </a:r>
          </a:p>
          <a:p>
            <a:r>
              <a:rPr sz="2000"/>
              <a:t>NMID: A20C7EA64192E21A16C48801A9F3A8CF</a:t>
            </a:r>
          </a:p>
          <a:p>
            <a:r>
              <a:rPr sz="2000"/>
              <a:t>DEPARTMENT: BCA</a:t>
            </a:r>
          </a:p>
          <a:p>
            <a:r>
              <a:rPr sz="2000"/>
              <a:t>COLLEGE: Agurchand Manmull Jain College</a:t>
            </a:r>
          </a:p>
          <a:p>
            <a:r>
              <a:rPr sz="2000"/>
              <a:t>UNIVERSITY: University of Madras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/>
              <a:t>The final output is a digital portfolio website.</a:t>
            </a:r>
          </a:p>
          <a:p>
            <a:r>
              <a:rPr sz="2000"/>
              <a:t>Screenshots will include:</a:t>
            </a:r>
          </a:p>
          <a:p>
            <a:r>
              <a:rPr sz="2000"/>
              <a:t>- Homepage</a:t>
            </a:r>
          </a:p>
          <a:p>
            <a:r>
              <a:rPr sz="2000"/>
              <a:t>- About page</a:t>
            </a:r>
          </a:p>
          <a:p>
            <a:r>
              <a:rPr sz="2000"/>
              <a:t>- Projects section</a:t>
            </a:r>
          </a:p>
          <a:p>
            <a:r>
              <a:rPr sz="2000"/>
              <a:t>- Resume download section</a:t>
            </a:r>
          </a:p>
          <a:p>
            <a:r>
              <a:rPr sz="2000"/>
              <a:t>- Contact form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4" name="object 4"/>
          <p:cNvSpPr/>
          <p:nvPr/>
        </p:nvSpPr>
        <p:spPr>
          <a:xfrm>
            <a:off x="1066800" y="1600200"/>
            <a:ext cx="4114800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sz="2000" dirty="0"/>
              <a:t>The project successfully demonstrates how a digital portfolio can improve personal branding. It provides recruiters with a professional, interactive, and easily accessible way to evaluate candidates.</a:t>
            </a:r>
          </a:p>
        </p:txBody>
      </p:sp>
      <p:sp>
        <p:nvSpPr>
          <p:cNvPr id="5" name="object 5"/>
          <p:cNvSpPr/>
          <p:nvPr/>
        </p:nvSpPr>
        <p:spPr>
          <a:xfrm>
            <a:off x="9344585" y="60960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2000"/>
              <a:t>PROJECT TITLE:</a:t>
            </a:r>
          </a:p>
          <a:p>
            <a:r>
              <a:rPr sz="2000"/>
              <a:t>Creating a Digital Portfolio using Front End Development for Resume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373505" y="1695450"/>
            <a:ext cx="5636895" cy="4629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sz="2000"/>
              <a:t>The problem faced by fresh graduates is the lack of a professional, easily accessible, and visually appealing way to showcase their skills and projects. A digital portfolio helps solve this by creating an online presence.</a:t>
            </a:r>
            <a:endParaRPr lang="en-US" sz="20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66800" y="1792941"/>
            <a:ext cx="6858000" cy="40671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sz="2000"/>
              <a:t>This project is about designing and developing a personal digital portfolio website using HTML, CSS, and JavaScript. It highlights the student’s skills, academic details, projects, and resume in an interactive manner.</a:t>
            </a:r>
            <a:endParaRPr lang="en-US" sz="20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29600" y="7772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lang="en-US" sz="2000" dirty="0"/>
          </a:p>
        </p:txBody>
      </p:sp>
      <p:sp>
        <p:nvSpPr>
          <p:cNvPr id="3" name="object 3"/>
          <p:cNvSpPr/>
          <p:nvPr/>
        </p:nvSpPr>
        <p:spPr>
          <a:xfrm>
            <a:off x="1995805" y="1695450"/>
            <a:ext cx="5014595" cy="40957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US" sz="2000"/>
              <a:t>The end users are:</a:t>
            </a:r>
          </a:p>
          <a:p>
            <a:r>
              <a:rPr lang="en-US" sz="2000"/>
              <a:t>- Recruiters and HR professionals</a:t>
            </a:r>
          </a:p>
          <a:p>
            <a:r>
              <a:rPr lang="en-US" sz="2000"/>
              <a:t>- Hiring managers</a:t>
            </a:r>
          </a:p>
          <a:p>
            <a:r>
              <a:rPr lang="en-US" sz="2000"/>
              <a:t>- Faculty and academic evaluators</a:t>
            </a:r>
          </a:p>
          <a:p>
            <a:r>
              <a:rPr lang="en-US" sz="2000"/>
              <a:t>- Peers and fellow students</a:t>
            </a:r>
            <a:endParaRPr lang="en-US" sz="200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4" name="object 4"/>
          <p:cNvSpPr/>
          <p:nvPr/>
        </p:nvSpPr>
        <p:spPr>
          <a:xfrm>
            <a:off x="3200400" y="1828800"/>
            <a:ext cx="38195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sz="2000" dirty="0"/>
              <a:t>Tools and Techniques:</a:t>
            </a:r>
          </a:p>
          <a:p>
            <a:r>
              <a:rPr sz="2000" dirty="0"/>
              <a:t>- HTML5, CSS3, JavaScript</a:t>
            </a:r>
          </a:p>
          <a:p>
            <a:r>
              <a:rPr sz="2000" dirty="0"/>
              <a:t>- Visual Studio Code</a:t>
            </a:r>
          </a:p>
          <a:p>
            <a:r>
              <a:rPr sz="2000" dirty="0"/>
              <a:t>- GitHub for version control</a:t>
            </a:r>
          </a:p>
          <a:p>
            <a:r>
              <a:rPr sz="2000" dirty="0"/>
              <a:t>- Responsive design frameworks (Bootstrap/Tailwind CSS)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sz="2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219200" y="1295400"/>
            <a:ext cx="32766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r>
              <a:rPr sz="2000" dirty="0"/>
              <a:t>The portfolio will have a clean and modern layout with:</a:t>
            </a:r>
          </a:p>
          <a:p>
            <a:r>
              <a:rPr sz="2000" dirty="0"/>
              <a:t>- Homepage with introduction</a:t>
            </a:r>
          </a:p>
          <a:p>
            <a:r>
              <a:rPr sz="2000" dirty="0"/>
              <a:t>- About section with academic details</a:t>
            </a:r>
          </a:p>
          <a:p>
            <a:r>
              <a:rPr sz="2000" dirty="0"/>
              <a:t>- Skills and Projects section</a:t>
            </a:r>
          </a:p>
          <a:p>
            <a:r>
              <a:rPr sz="2000" dirty="0"/>
              <a:t>- Contact form</a:t>
            </a:r>
          </a:p>
          <a:p>
            <a:r>
              <a:rPr sz="2000" dirty="0"/>
              <a:t>- Resume download option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329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Roboto</vt:lpstr>
      <vt:lpstr>Times New Roman</vt:lpstr>
      <vt:lpstr>Trebuchet MS</vt:lpstr>
      <vt:lpstr>Office Theme</vt:lpstr>
      <vt:lpstr>Digital Portfolio  </vt:lpstr>
      <vt:lpstr>PROJECT TITLE: Creating a Digital Portfolio using Front End Development for Resume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Lab8</cp:lastModifiedBy>
  <cp:revision>23</cp:revision>
  <dcterms:created xsi:type="dcterms:W3CDTF">2024-03-29T15:07:22Z</dcterms:created>
  <dcterms:modified xsi:type="dcterms:W3CDTF">2025-09-04T08:52:21Z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