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3894-B08E-4BB6-B793-6E860FC4915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644FC-765E-4B9B-AB52-966C5C6DC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8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644FC-765E-4B9B-AB52-966C5C6DC67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46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89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356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85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79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6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4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1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6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B827EF-A814-613C-749F-53A3DA12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portfolio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964079"/>
          </a:xfrm>
        </p:spPr>
        <p:txBody>
          <a:bodyPr>
            <a:normAutofit/>
          </a:bodyPr>
          <a:lstStyle/>
          <a:p>
            <a:r>
              <a:rPr lang="en-GB" dirty="0"/>
              <a:t>Student name: </a:t>
            </a:r>
            <a:r>
              <a:rPr lang="en-GB" dirty="0" err="1"/>
              <a:t>s.yogeshwaran</a:t>
            </a:r>
            <a:endParaRPr lang="en-GB" dirty="0"/>
          </a:p>
          <a:p>
            <a:r>
              <a:rPr lang="en-GB" dirty="0"/>
              <a:t>Register no:212402461 and </a:t>
            </a:r>
            <a:r>
              <a:rPr lang="en-GB" dirty="0" err="1"/>
              <a:t>nmid</a:t>
            </a:r>
            <a:r>
              <a:rPr lang="en-GB" dirty="0"/>
              <a:t>: A20C7EA64192E21A16C48801A9F3A8CF</a:t>
            </a:r>
          </a:p>
          <a:p>
            <a:r>
              <a:rPr lang="en-GB" dirty="0"/>
              <a:t>Department: </a:t>
            </a:r>
            <a:r>
              <a:rPr lang="en-GB" dirty="0" err="1"/>
              <a:t>bca</a:t>
            </a:r>
            <a:endParaRPr lang="en-GB" dirty="0"/>
          </a:p>
          <a:p>
            <a:r>
              <a:rPr lang="en-GB" dirty="0"/>
              <a:t>College: college/university: am </a:t>
            </a:r>
            <a:r>
              <a:rPr lang="en-GB" dirty="0" err="1"/>
              <a:t>jain</a:t>
            </a:r>
            <a:r>
              <a:rPr lang="en-GB" dirty="0"/>
              <a:t> college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portfolio helps in personal branding and career opportunities. It acts as a digital resume and showcase of skills.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GitHub Repository: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EC4A4-B076-4E4B-8341-12F887AD8794}"/>
              </a:ext>
            </a:extLst>
          </p:cNvPr>
          <p:cNvSpPr/>
          <p:nvPr/>
        </p:nvSpPr>
        <p:spPr>
          <a:xfrm>
            <a:off x="4502728" y="214525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https://yogeshwaran-93.github.io/Interactive/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02CD-AAEE-26EC-857F-A6AD6FF4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416" y="98613"/>
            <a:ext cx="6600451" cy="1864660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  <a:br>
              <a:rPr lang="en-GB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D38E7-022C-0566-62F7-0C6DAC081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2416" y="1174376"/>
            <a:ext cx="6600451" cy="4729288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sz="5600" dirty="0"/>
              <a:t>1.Problem Statement</a:t>
            </a:r>
          </a:p>
          <a:p>
            <a:endParaRPr lang="en-GB" sz="5600" dirty="0"/>
          </a:p>
          <a:p>
            <a:r>
              <a:rPr lang="en-GB" sz="5600" dirty="0"/>
              <a:t>2.Project Overview</a:t>
            </a:r>
          </a:p>
          <a:p>
            <a:endParaRPr lang="en-GB" sz="5600" dirty="0"/>
          </a:p>
          <a:p>
            <a:r>
              <a:rPr lang="en-GB" sz="5600" dirty="0"/>
              <a:t>3.End Users</a:t>
            </a:r>
          </a:p>
          <a:p>
            <a:endParaRPr lang="en-GB" sz="5600" dirty="0"/>
          </a:p>
          <a:p>
            <a:r>
              <a:rPr lang="en-GB" sz="5600" dirty="0"/>
              <a:t>4. Tools and Technologies</a:t>
            </a:r>
          </a:p>
          <a:p>
            <a:endParaRPr lang="en-GB" sz="5600" dirty="0"/>
          </a:p>
          <a:p>
            <a:r>
              <a:rPr lang="en-GB" sz="5600" dirty="0"/>
              <a:t>5. Portfolio design and Layout</a:t>
            </a:r>
          </a:p>
          <a:p>
            <a:endParaRPr lang="en-GB" sz="5600" dirty="0"/>
          </a:p>
          <a:p>
            <a:r>
              <a:rPr lang="en-GB" sz="5600" dirty="0"/>
              <a:t>6. Features and Functionality</a:t>
            </a:r>
          </a:p>
          <a:p>
            <a:endParaRPr lang="en-GB" sz="5600" dirty="0"/>
          </a:p>
          <a:p>
            <a:r>
              <a:rPr lang="en-GB" sz="5600" dirty="0"/>
              <a:t>7.Results and Screenshots</a:t>
            </a:r>
          </a:p>
          <a:p>
            <a:endParaRPr lang="en-GB" sz="5600" dirty="0"/>
          </a:p>
          <a:p>
            <a:r>
              <a:rPr lang="en-GB" sz="5600" dirty="0"/>
              <a:t>8.Conclusion</a:t>
            </a:r>
          </a:p>
          <a:p>
            <a:endParaRPr lang="en-GB" sz="5600" dirty="0"/>
          </a:p>
          <a:p>
            <a:r>
              <a:rPr lang="en-GB" sz="5600" dirty="0"/>
              <a:t>9.Github Link</a:t>
            </a:r>
            <a:endParaRPr lang="en-IN" sz="5600" dirty="0"/>
          </a:p>
        </p:txBody>
      </p:sp>
    </p:spTree>
    <p:extLst>
      <p:ext uri="{BB962C8B-B14F-4D97-AF65-F5344CB8AC3E}">
        <p14:creationId xmlns:p14="http://schemas.microsoft.com/office/powerpoint/2010/main" val="30055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students lack a simple, professional way to showcase their skills, projects, and certificates in one place.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personal portfolio website built with HTML, CSS. It provides details about education, skills, certificates, and contact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Recruiters</a:t>
            </a:r>
          </a:p>
          <a:p>
            <a:r>
              <a:t>• Hiring Managers</a:t>
            </a:r>
          </a:p>
          <a:p>
            <a:r>
              <a:t>• College Faculty</a:t>
            </a:r>
          </a:p>
          <a:p>
            <a:r>
              <a:t>• Peers &amp; Tech Community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</a:t>
            </a:r>
          </a:p>
          <a:p>
            <a:r>
              <a:t>• CSS</a:t>
            </a:r>
          </a:p>
          <a:p>
            <a:r>
              <a:t>• JavaScript (optional future expansion)</a:t>
            </a:r>
          </a:p>
          <a:p>
            <a:r>
              <a:t>• Email form (mailto)</a:t>
            </a:r>
          </a:p>
          <a:p>
            <a:r>
              <a:t>• Hosting platforms like GitHub Pages/Netlify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&amp;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 and modern UI</a:t>
            </a:r>
          </a:p>
          <a:p>
            <a:r>
              <a:t>• Navigation bar with smooth access</a:t>
            </a:r>
          </a:p>
          <a:p>
            <a:r>
              <a:t>• Sections: About, Skills, Certificates, Contact</a:t>
            </a:r>
          </a:p>
          <a:p>
            <a:r>
              <a:t>• Responsive grid layout for skills and certificates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Personal information section</a:t>
            </a:r>
          </a:p>
          <a:p>
            <a:r>
              <a:t>• Skills and certificates showcase</a:t>
            </a:r>
          </a:p>
          <a:p>
            <a:r>
              <a:t>• Contact form (mail integration)</a:t>
            </a:r>
          </a:p>
          <a:p>
            <a:r>
              <a:t>• Responsive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portfolio successfully demonstrates skills, certificates, and personal branding.</a:t>
            </a:r>
          </a:p>
          <a:p>
            <a:r>
              <a:t>(Screenshots of webpage can be inserted here.)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282</Words>
  <Application>Microsoft Office PowerPoint</Application>
  <PresentationFormat>On-screen Show (4:3)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Digital portfolio</vt:lpstr>
      <vt:lpstr>AGENDA </vt:lpstr>
      <vt:lpstr>Problem Statement</vt:lpstr>
      <vt:lpstr>Project Overview</vt:lpstr>
      <vt:lpstr>End Users</vt:lpstr>
      <vt:lpstr>Tools &amp; Technologies</vt:lpstr>
      <vt:lpstr>Portfolio Design &amp; Layouts</vt:lpstr>
      <vt:lpstr>Features &amp; Functionality</vt:lpstr>
      <vt:lpstr>Results &amp; Screenshots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subject/>
  <dc:creator>ADMIN</dc:creator>
  <cp:keywords/>
  <dc:description>generated using python-pptx</dc:description>
  <cp:lastModifiedBy>ADMIN</cp:lastModifiedBy>
  <cp:revision>4</cp:revision>
  <dcterms:created xsi:type="dcterms:W3CDTF">2013-01-27T09:14:16Z</dcterms:created>
  <dcterms:modified xsi:type="dcterms:W3CDTF">2025-09-09T10:18:00Z</dcterms:modified>
  <cp:category/>
</cp:coreProperties>
</file>