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7" r:id="rId14"/>
    <p:sldId id="267" r:id="rId15"/>
    <p:sldId id="268" r:id="rId16"/>
    <p:sldId id="269" r:id="rId17"/>
    <p:sldId id="270" r:id="rId18"/>
    <p:sldId id="279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0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13ED-0A76-48BD-B3AB-EF6D4DFA5E34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D63C00-32E5-4721-BF48-A61951CEADF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98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13ED-0A76-48BD-B3AB-EF6D4DFA5E34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C00-32E5-4721-BF48-A61951CEADF2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2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13ED-0A76-48BD-B3AB-EF6D4DFA5E34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C00-32E5-4721-BF48-A61951CEADF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3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13ED-0A76-48BD-B3AB-EF6D4DFA5E34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C00-32E5-4721-BF48-A61951CEADF2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83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13ED-0A76-48BD-B3AB-EF6D4DFA5E34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C00-32E5-4721-BF48-A61951CEADF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05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13ED-0A76-48BD-B3AB-EF6D4DFA5E34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C00-32E5-4721-BF48-A61951CEADF2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06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13ED-0A76-48BD-B3AB-EF6D4DFA5E34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C00-32E5-4721-BF48-A61951CEADF2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6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13ED-0A76-48BD-B3AB-EF6D4DFA5E34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C00-32E5-4721-BF48-A61951CEADF2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60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13ED-0A76-48BD-B3AB-EF6D4DFA5E34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C00-32E5-4721-BF48-A61951CEA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81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13ED-0A76-48BD-B3AB-EF6D4DFA5E34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C00-32E5-4721-BF48-A61951CEADF2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70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03413ED-0A76-48BD-B3AB-EF6D4DFA5E34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C00-32E5-4721-BF48-A61951CEADF2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6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413ED-0A76-48BD-B3AB-EF6D4DFA5E34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D63C00-32E5-4721-BF48-A61951CEADF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5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4264-4B3B-1252-34F4-E0C444C99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BDA in Healthcare using analytics tool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252A7-26FE-CDFD-A444-E69A46847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Yogeshwaran G (210220104032)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Sakthivel S (210220104022)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Manoj K (210220104013)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Sathish Kumar M (210220104025)</a:t>
            </a:r>
            <a:endParaRPr lang="en-GB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01A30-AAF4-7D67-A7B1-36367AA82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6" y="213983"/>
            <a:ext cx="1176630" cy="1176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2C7E8A-77F1-AD72-3F78-5B6257550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113" y="213982"/>
            <a:ext cx="1176631" cy="1176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9B2990-3CB2-842C-35C5-D1FF2F78ED04}"/>
              </a:ext>
            </a:extLst>
          </p:cNvPr>
          <p:cNvSpPr txBox="1"/>
          <p:nvPr/>
        </p:nvSpPr>
        <p:spPr>
          <a:xfrm>
            <a:off x="3043707" y="614823"/>
            <a:ext cx="6104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TAMILNADU SKILL DEVELOPMENT CORPORATION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Naan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Mudhalvan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Niral 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Thiruvizha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3E1658-0ECD-1B99-5296-6DB0B7E24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13" y="1754044"/>
            <a:ext cx="945515" cy="1134745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31FFD9-1BAF-7F27-7586-D0E1B51E93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455" y="1718627"/>
            <a:ext cx="1083945" cy="1019175"/>
          </a:xfrm>
          <a:prstGeom prst="rect">
            <a:avLst/>
          </a:prstGeom>
          <a:noFill/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B5072D6-B86E-BAF3-DD3D-E2981B806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19990"/>
              </p:ext>
            </p:extLst>
          </p:nvPr>
        </p:nvGraphicFramePr>
        <p:xfrm>
          <a:off x="4192737" y="6136783"/>
          <a:ext cx="50871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155">
                  <a:extLst>
                    <a:ext uri="{9D8B030D-6E8A-4147-A177-3AD203B41FA5}">
                      <a16:colId xmlns:a16="http://schemas.microsoft.com/office/drawing/2014/main" val="192052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Guided by: Mrs R Sudha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721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93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CA9F-0DB4-9F37-2E2C-34501533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D8B7-725A-07F3-CE4F-27AF82E0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predict the length of stay of patients and accommodation. 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Evaluate the average waiting time of patients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predicts the result with more accuracy using which overstays and average waiting time can be reduced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system can be used in all government hospitals, private hospitals, and even small clinics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model will predict the length of stay and Patient visit on a monthly basis of all kinds of patients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93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AB40-82E6-9624-1C73-6D9E743D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Theoretical analysis: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FAB6-54B7-6EA3-AB3B-A2EFEE30C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Our theories are not entirely new to analytics field or anything like that. In fact, the basic scratch was already developed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made some minor augmentations to the point, where our whole target is to help all of those who wants to be a part of this project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knowledge we possess a type of skillset which we use to interpret things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 tools also require a specific skillset which helps as an integral part of analytics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71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8A53-0622-52BA-B15C-6BFC92E9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EFEE-4B1A-CD07-AAAC-8B3B4DB5F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40489-6CDE-91B4-ED0C-2A2B53625A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39" y="1853754"/>
            <a:ext cx="9976485" cy="4093845"/>
          </a:xfrm>
          <a:prstGeom prst="rect">
            <a:avLst/>
          </a:prstGeom>
        </p:spPr>
      </p:pic>
      <p:pic>
        <p:nvPicPr>
          <p:cNvPr id="1026" name="Picture 2" descr="Step into the Future with IBM Cognos Training! | ExistBI">
            <a:extLst>
              <a:ext uri="{FF2B5EF4-FFF2-40B4-BE49-F238E27FC236}">
                <a16:creationId xmlns:a16="http://schemas.microsoft.com/office/drawing/2014/main" id="{730107AE-14DB-A38D-DFCE-380AA790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792" y="4657434"/>
            <a:ext cx="919208" cy="51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00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5E6C-9015-2823-A81F-2DB073F4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EF94B-F938-FDC4-1997-3D3DA4A7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Cleaning and Preprocessing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Predictive Analytics in Healthcare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Descriptive Analytics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Prescriptive Analytics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Visualization and Reporting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Compliance and Security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Studies and Real-World Examples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83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730B-0271-906F-3C82-A8587B84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requirements: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4BB9-2981-64BA-1887-810F9EEA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Processor – Minimum Intel i5 (u)(h)</a:t>
            </a:r>
          </a:p>
          <a:p>
            <a:pPr marL="342900" lvl="0" indent="-342900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 – Minimum 8GB</a:t>
            </a:r>
          </a:p>
          <a:p>
            <a:pPr marL="342900" lvl="0" indent="-342900">
              <a:lnSpc>
                <a:spcPct val="10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 – Minimum 128 GB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080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A954-126B-6A77-62D0-4A1E8778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9628F-7FFA-9B1F-46C7-A7B406A8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 – Windows 10 or above</a:t>
            </a:r>
          </a:p>
          <a:p>
            <a:pPr marL="342900" lvl="0" indent="-342900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 – IBM Cognos Analytics</a:t>
            </a:r>
          </a:p>
          <a:p>
            <a:pPr marL="342900" lvl="0" indent="-342900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– Microsoft Excel 2007</a:t>
            </a:r>
          </a:p>
          <a:p>
            <a:pPr marL="342900" lvl="0" indent="-342900">
              <a:lnSpc>
                <a:spcPct val="105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Editor – Visual Studio (At least Version 1.64)</a:t>
            </a:r>
          </a:p>
          <a:p>
            <a:pPr marL="342900" lvl="0" indent="-342900">
              <a:lnSpc>
                <a:spcPct val="10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[Optional] Language – Python 3.9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52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404E-7268-34F5-B688-193349CE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analysis:</a:t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32DB4-B79B-237D-CF2A-934BDE41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can’t tell immediately what is going on here or what insights you could get from this raw dataset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is where data analytics comes into the play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1A59F-7EC7-7364-8B11-C2C924D0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52" y="3248951"/>
            <a:ext cx="7245295" cy="237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0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9B7A-8C78-5105-F9B8-1F47860F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analysis: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E343-9496-F20E-9404-7B77555F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analysis phase, we create separate visual representations for easy insights we can extract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8F65F-6356-2EE5-4FB5-3B1EB8B9B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31" y="2503442"/>
            <a:ext cx="5730737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6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965A-0087-586B-3059-EF5CF91E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– “SAMPLE IMAGE”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90B873-88E4-DD0D-B5FB-9653520AA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18" y="2016125"/>
            <a:ext cx="6132689" cy="3449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04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3889-FD47-7BAA-8554-88A4A09F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EF28-FFAE-826D-53C3-473C4026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Improved Patient Outcomes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Operational Efficiency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Reduction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Data-driven Decision Making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Patient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05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5FB4-52A4-88F5-0227-CE6E9BAF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D56B1-B87B-E995-52E3-43269B331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 (BDA) has significant attention in sectors such as healthcare</a:t>
            </a: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aim to provide a comprehensive literature review on the application of big data analytics in healthcare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study delves into various application areas of BDA in healthcare, highlights successful implementations, and explores their potential to enhance healthcare outcomes while reducing costs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 data analytics in healthcare, aiming to push the boundaries and contribute to enhanced healthcare outcomes and decision-making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69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11E9-A855-DD3A-840B-E635AA11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DC225-44D8-6B82-B862-F6E79231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Implementation Process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Integration Challenges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Privacy and Security Risks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Resistance to Change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Challenges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Ethical Considerations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994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28AB-7950-B90F-AB98-0B00EE4E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6E89D-4273-1768-4FFA-61D86C507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 Care Optimization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Operational Streamlining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 Allocation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 Management and Compliance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and Innovation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Monitoring and Benchmarking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0763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83FB-86E1-2C43-58CE-3C254371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DF560-A5CF-F591-9807-BAB1AE1E7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the development of analytics for hospitals' health-care data presents a pivotal opportunity 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 the optimization of data utilization, hospitals can harness the power of advanced analytics to drive informed decision-making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streamlining operations and enhancing efficiency, healthcare institutions can allocate resources more effectively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060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9E39-CE15-1229-3DE8-5DF897E4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30B7-4411-0290-C54D-A8F47EFD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Analytics for Disease Management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Health Monitoring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Drug Discovery and Development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Healthcare Operations Optimization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Fraud Detection and Prevention</a:t>
            </a:r>
          </a:p>
        </p:txBody>
      </p:sp>
    </p:spTree>
    <p:extLst>
      <p:ext uri="{BB962C8B-B14F-4D97-AF65-F5344CB8AC3E}">
        <p14:creationId xmlns:p14="http://schemas.microsoft.com/office/powerpoint/2010/main" val="2044526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C7EF-4B74-50A3-C6AB-8DA39CF3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EF3EE-03FC-6071-6A63-BF0E21C0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3600" dirty="0"/>
              <a:t>[1] Javier Nieto León, “Big Data In Healthcare 2021.”</a:t>
            </a:r>
          </a:p>
          <a:p>
            <a:pPr marL="0" indent="0">
              <a:buNone/>
            </a:pPr>
            <a:r>
              <a:rPr lang="en-GB" sz="3600" dirty="0"/>
              <a:t>https://www.htechtrends.com/big-data-in-healthcare/#:~:text=Big data in healthcare refers to the collection%2C, processed by machine learning techniques and data analysts.</a:t>
            </a:r>
          </a:p>
          <a:p>
            <a:pPr marL="0" indent="0">
              <a:buNone/>
            </a:pPr>
            <a:r>
              <a:rPr lang="en-GB" sz="3600" dirty="0"/>
              <a:t>[2] D. Chong and H. Shi, “Big data analytics: a literature review,” J. </a:t>
            </a:r>
            <a:r>
              <a:rPr lang="en-GB" sz="3600" dirty="0" err="1"/>
              <a:t>Manag</a:t>
            </a:r>
            <a:r>
              <a:rPr lang="en-GB" sz="3600" dirty="0"/>
              <a:t>. Anal., vol. 2, no. 3,pp. 175–201, 2015, DOI: 10.1080/23270012.2015.1082449</a:t>
            </a:r>
          </a:p>
          <a:p>
            <a:pPr marL="0" indent="0">
              <a:buNone/>
            </a:pPr>
            <a:r>
              <a:rPr lang="en-GB" sz="3600" dirty="0"/>
              <a:t>[3] </a:t>
            </a:r>
            <a:r>
              <a:rPr lang="en-GB" sz="3600" dirty="0" err="1"/>
              <a:t>Tutorialspoint</a:t>
            </a:r>
            <a:r>
              <a:rPr lang="en-GB" sz="3600" dirty="0"/>
              <a:t>, “Big Data Analytics Tutorial.”</a:t>
            </a:r>
          </a:p>
          <a:p>
            <a:pPr marL="0" indent="0">
              <a:buNone/>
            </a:pPr>
            <a:r>
              <a:rPr lang="en-GB" sz="3600" dirty="0"/>
              <a:t>https://www.tutorialspoint.com/big_data_analytics/index.htm.</a:t>
            </a:r>
          </a:p>
          <a:p>
            <a:pPr marL="0" indent="0">
              <a:buNone/>
            </a:pPr>
            <a:r>
              <a:rPr lang="en-GB" sz="3600" dirty="0"/>
              <a:t>[4] S. Kumar and M. Singh, “Big data analytics for the healthcare industry: Impact, applications, and tools,” Big Data Min. Anal., vol. 2, no. 1, pp. 48–57, 2019, DOI:10.26599/BDMA.2018.9020031.</a:t>
            </a:r>
          </a:p>
          <a:p>
            <a:pPr marL="0" indent="0">
              <a:buNone/>
            </a:pPr>
            <a:r>
              <a:rPr lang="en-GB" sz="3600" dirty="0"/>
              <a:t>[5] M. </a:t>
            </a:r>
            <a:r>
              <a:rPr lang="en-GB" sz="3600" dirty="0" err="1"/>
              <a:t>Ambigavathi</a:t>
            </a:r>
            <a:r>
              <a:rPr lang="en-GB" sz="3600" dirty="0"/>
              <a:t>, “Big Data Analytics in Healthcare,” 2018 Tenth Int. Conf. Adv. </a:t>
            </a:r>
            <a:r>
              <a:rPr lang="en-GB" sz="3600" dirty="0" err="1"/>
              <a:t>Comput</a:t>
            </a:r>
            <a:r>
              <a:rPr lang="en-GB" sz="3600" dirty="0"/>
              <a:t>., pp.269–276, 2018.</a:t>
            </a:r>
          </a:p>
        </p:txBody>
      </p:sp>
    </p:spTree>
    <p:extLst>
      <p:ext uri="{BB962C8B-B14F-4D97-AF65-F5344CB8AC3E}">
        <p14:creationId xmlns:p14="http://schemas.microsoft.com/office/powerpoint/2010/main" val="30793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A498-A826-BD83-B9F6-B761C1EE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96674-3E4B-71D8-4050-6C834DF2C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Our project “BDA in Healthcare with Prediction” has compromised of two sectors. One is analytics sector and another one is prediction sector.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main purpose of this project is to show, to make people understand, to imply the effectiveness of analytics using the tool.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main goal for this project is to make people understand how important analytics for a healthcare or even any business field and also teach them the importance of analytics tool and its effectiveness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8667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A498-A826-BD83-B9F6-B761C1EE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and objective: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96674-3E4B-71D8-4050-6C834DF2C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BDA helps determine disease causes, generate effective diagnoses, and predict readmissions. BDA increases efficiency in healthcare delivery, improving the effectiveness and viability of treatments.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Improving patient outcomes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 efficiency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and innovation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Compliance and risk management</a:t>
            </a:r>
          </a:p>
          <a:p>
            <a:pPr marL="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42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B223-7268-B38F-F72F-3BC4FDA9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AB9F-CFE0-B318-9308-4E3AA596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ASWIN BELLE: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rapidly expanding field of big data analytics has started to play a pivotal role in the evolution of healthcare practices and research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data analytics has been recently applied towards aiding the process of care delivery and disease exploration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Recent research which targets utilization of large volumes of medical data while combining multimodal data from disparate sources is discussed</a:t>
            </a:r>
          </a:p>
        </p:txBody>
      </p:sp>
    </p:spTree>
    <p:extLst>
      <p:ext uri="{BB962C8B-B14F-4D97-AF65-F5344CB8AC3E}">
        <p14:creationId xmlns:p14="http://schemas.microsoft.com/office/powerpoint/2010/main" val="359596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2538-BA06-2C36-458E-505BDB82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41AC-4D18-B1D5-02A6-B030C290F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BY REVNATH SONATTI: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is a powerful resource which is found in many forms. Big data do not have a universal definition while it is discussed in different ways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Often big data is presumed to be scary, yet it is an explosion in the field of information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significant heap of data often defined as three-dimensional namely Volume, Velocity and Variety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some even define with Veracity.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33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B1B7-4870-1035-C8E8-BDDB89C9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A2230-2CFD-02AF-A95A-880DF0B2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AMBIGAVATHI &amp; SRIDHARAN: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pace of both digital innovation and technology disruption is refining the healthcare industry at an exponential rate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data is shifting the traditional way of data delivery into valuable insights using big data analytics method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data analytics tools play an essential role to analyze and integrate large volumes of structured, semi-structured and unstructured vital data rapidly produced by the various clinical</a:t>
            </a:r>
          </a:p>
        </p:txBody>
      </p:sp>
    </p:spTree>
    <p:extLst>
      <p:ext uri="{BB962C8B-B14F-4D97-AF65-F5344CB8AC3E}">
        <p14:creationId xmlns:p14="http://schemas.microsoft.com/office/powerpoint/2010/main" val="351469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425F-B1C2-E5D5-92CD-081AFBEA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124C-857B-4D77-8EED-16A79E7D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BY CLINPATH:</a:t>
            </a:r>
          </a:p>
          <a:p>
            <a:pPr marL="0" indent="0">
              <a:buNone/>
            </a:pPr>
            <a:r>
              <a:rPr lang="en-GB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paper aims at analyzing the possibilities of using Big Data Analytics in healthcare</a:t>
            </a:r>
            <a:endParaRPr lang="en-IN" sz="18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Literature studies have shown that the use of Big Data Analytics can bring many beneﬁts to medical facilities</a:t>
            </a:r>
            <a:endParaRPr lang="en-IN" sz="1800" kern="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research positively conﬁrmed that medical facilities are working on both structural data and unstructured data</a:t>
            </a:r>
          </a:p>
          <a:p>
            <a:pPr marL="0" indent="0">
              <a:buNone/>
            </a:pPr>
            <a:r>
              <a:rPr lang="en-GB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However, the use of data from social media is lower as in their activity they reach for analytics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75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8448-9EF6-2E65-26CD-5DB03A2F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EXIXTSING SYSTEM: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EAFB-0990-63D8-C2A6-64FBBEBC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Healthcare institutions are grappling with the challenge of effectively utilizing the vast amount of data generated within hospital systems	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This data, if harnessed effectively, holds immense potential to drive insights for improving overall efficiency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observed that current surveys remain focused on foundational basics and challenges in big data healthcare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explored an architectural framework, and elucidated several application possibilities within the healthcare domain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00478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188</TotalTime>
  <Words>1257</Words>
  <Application>Microsoft Office PowerPoint</Application>
  <PresentationFormat>Widescreen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Gill Sans MT</vt:lpstr>
      <vt:lpstr>Symbol</vt:lpstr>
      <vt:lpstr>Times New Roman</vt:lpstr>
      <vt:lpstr>Wingdings</vt:lpstr>
      <vt:lpstr>Gallery</vt:lpstr>
      <vt:lpstr>BDA in Healthcare using analytics tool</vt:lpstr>
      <vt:lpstr>Abstract:</vt:lpstr>
      <vt:lpstr>Introduction:</vt:lpstr>
      <vt:lpstr>Goal and objective:</vt:lpstr>
      <vt:lpstr>LITERATURE SURVEY:</vt:lpstr>
      <vt:lpstr>LITERATURE SURVEY:</vt:lpstr>
      <vt:lpstr>LITERATURE SURVEY:</vt:lpstr>
      <vt:lpstr>LITERATURE SURVEY</vt:lpstr>
      <vt:lpstr>EXIXTSING SYSTEM:</vt:lpstr>
      <vt:lpstr>Proposed system:</vt:lpstr>
      <vt:lpstr>Theoretical analysis:</vt:lpstr>
      <vt:lpstr>Architecture diagram:</vt:lpstr>
      <vt:lpstr>Modules:</vt:lpstr>
      <vt:lpstr>Hardware requirements:</vt:lpstr>
      <vt:lpstr>Software requirements:</vt:lpstr>
      <vt:lpstr>Experimental analysis: </vt:lpstr>
      <vt:lpstr>Experimental analysis:</vt:lpstr>
      <vt:lpstr>Screenshots – “SAMPLE IMAGE”</vt:lpstr>
      <vt:lpstr>Advantages:</vt:lpstr>
      <vt:lpstr>Disadvantages:</vt:lpstr>
      <vt:lpstr>Applications:</vt:lpstr>
      <vt:lpstr>Conclusion:</vt:lpstr>
      <vt:lpstr>Future enhancements: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 in Healthcare using analytics tool</dc:title>
  <dc:creator>Manoj Kumar</dc:creator>
  <cp:lastModifiedBy>Sakthivel S</cp:lastModifiedBy>
  <cp:revision>6</cp:revision>
  <dcterms:created xsi:type="dcterms:W3CDTF">2024-04-22T20:35:34Z</dcterms:created>
  <dcterms:modified xsi:type="dcterms:W3CDTF">2024-06-26T05:21:38Z</dcterms:modified>
</cp:coreProperties>
</file>