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59" r:id="rId3"/>
    <p:sldId id="258" r:id="rId4"/>
    <p:sldId id="263" r:id="rId5"/>
    <p:sldId id="311" r:id="rId6"/>
    <p:sldId id="262" r:id="rId7"/>
    <p:sldId id="261" r:id="rId8"/>
    <p:sldId id="312" r:id="rId9"/>
  </p:sldIdLst>
  <p:sldSz cx="9144000" cy="5143500" type="screen16x9"/>
  <p:notesSz cx="6858000" cy="9144000"/>
  <p:embeddedFontLst>
    <p:embeddedFont>
      <p:font typeface="Cascadia Mono ExtraLight" panose="020B0609020000020004" pitchFamily="49" charset="0"/>
      <p:regular r:id="rId11"/>
      <p: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Work Sans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84AD75-7AA5-499F-B45F-4307FEDD1577}">
  <a:tblStyle styleId="{2184AD75-7AA5-499F-B45F-4307FEDD15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A5E570-E2DB-429B-88F3-E95D55EBE0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7:57:37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1 481 24575,'2'-3'0,"1"0"0,-1 0 0,1 0 0,0 0 0,0 0 0,0 1 0,5-4 0,3-3 0,8-5 0,-1 0 0,2 1 0,28-14 0,68-26 0,-58 27 0,321-129 0,-159 70 0,-207 80 0,1 1 0,0 0 0,15-1 0,-18 3 0,1 0 0,-1 0 0,0-1 0,0-1 0,18-8 0,-23 9-136,0 1-1,0-1 1,0 1-1,1 1 1,-1-1-1,0 1 1,1 0-1,-1 1 0,12 0 1,-7 0-6690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2T07:57:39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24575,'7'1'0,"0"0"0,0 1 0,0 0 0,0 0 0,0 0 0,0 1 0,10 6 0,7 2 0,151 51 0,-20-7 0,-130-42 0,-21-10 0,0-1 0,1 0 0,-1 0 0,1 0 0,-1 0 0,6 1 0,-3-1 0,-1-1 0,0 1 0,0 0 0,0 1 0,0 0 0,0 0 0,0 0 0,-1 1 0,0-1 0,0 1 0,0 1 0,0-1 0,6 7 0,-11-11 0,0 1 0,0-1 0,0 0 0,-1 1 0,1-1 0,0 0 0,0 0 0,0 1 0,0-1 0,0 0 0,0 1 0,0-1 0,-1 0 0,1 0 0,0 0 0,0 1 0,0-1 0,-1 0 0,1 0 0,0 1 0,0-1 0,-1 0 0,1 0 0,0 0 0,0 0 0,-1 0 0,1 1 0,0-1 0,0 0 0,-1 0 0,1 0 0,0 0 0,-1 0 0,1 0 0,0 0 0,-1 0 0,-18 6 0,11-4 0,1 1 0,1 1 0,-1-1 0,-7 6 0,10-5 0,0-1 0,-1 0 0,0 0 0,0-1 0,0 0 0,0 1 0,-8 1 0,-5-1 0,15-3 0,-1 0 0,0 0 0,1 1 0,-1 0 0,0 0 0,1 0 0,0 0 0,-1 1 0,1-1 0,-1 1 0,1 0 0,0 0 0,-4 3 0,-36 32 0,30-26 0,0 0 0,-15 16 0,-42 49 0,-33 40 0,87-97 0,12-14 0,0 0 0,0 0 0,0 1 0,0-1 0,1 1 0,0 0 0,0-1 0,1 2 0,-1-1 0,-1 9 0,3-11 110,0-5-1585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74f04d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74f04de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d5189c32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d5189c32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d5189c3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ed5189c3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d77d9ef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ed77d9ef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d77d9ef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d77d9ef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d5189c32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d5189c32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8000"/>
          </a:blip>
          <a:srcRect l="1115" t="15119" r="14346" b="40199"/>
          <a:stretch/>
        </p:blipFill>
        <p:spPr>
          <a:xfrm rot="5400000">
            <a:off x="4528176" y="525250"/>
            <a:ext cx="5148923" cy="4082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 rot="5400000">
            <a:off x="3745290" y="1268174"/>
            <a:ext cx="5148508" cy="2596461"/>
            <a:chOff x="0" y="203225"/>
            <a:chExt cx="9144775" cy="11317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58000"/>
          </a:blip>
          <a:srcRect l="13542" t="93196" r="1919" b="1134"/>
          <a:stretch/>
        </p:blipFill>
        <p:spPr>
          <a:xfrm rot="5400000">
            <a:off x="-2354973" y="2307624"/>
            <a:ext cx="5148923" cy="51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 rot="-5400000" flipH="1">
            <a:off x="-2298277" y="2290427"/>
            <a:ext cx="5148508" cy="551954"/>
            <a:chOff x="0" y="203225"/>
            <a:chExt cx="9144775" cy="1131750"/>
          </a:xfrm>
        </p:grpSpPr>
        <p:pic>
          <p:nvPicPr>
            <p:cNvPr id="15" name="Google Shape;15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308800"/>
            <a:ext cx="5172600" cy="20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358900"/>
            <a:ext cx="5619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2256600" y="1805025"/>
            <a:ext cx="4630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l="27380" r="60101"/>
          <a:stretch/>
        </p:blipFill>
        <p:spPr>
          <a:xfrm>
            <a:off x="0" y="0"/>
            <a:ext cx="8790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2">
            <a:alphaModFix/>
          </a:blip>
          <a:srcRect l="89843"/>
          <a:stretch/>
        </p:blipFill>
        <p:spPr>
          <a:xfrm>
            <a:off x="8430771" y="0"/>
            <a:ext cx="7132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7"/>
          <p:cNvGrpSpPr/>
          <p:nvPr/>
        </p:nvGrpSpPr>
        <p:grpSpPr>
          <a:xfrm rot="-5400000" flipH="1">
            <a:off x="-2164666" y="2100141"/>
            <a:ext cx="5143936" cy="943653"/>
            <a:chOff x="0" y="203225"/>
            <a:chExt cx="9144775" cy="1131750"/>
          </a:xfrm>
        </p:grpSpPr>
        <p:pic>
          <p:nvPicPr>
            <p:cNvPr id="74" name="Google Shape;74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7"/>
          <p:cNvGrpSpPr/>
          <p:nvPr/>
        </p:nvGrpSpPr>
        <p:grpSpPr>
          <a:xfrm rot="5400000">
            <a:off x="6270505" y="2100141"/>
            <a:ext cx="5143936" cy="943653"/>
            <a:chOff x="0" y="203225"/>
            <a:chExt cx="9144775" cy="1131750"/>
          </a:xfrm>
        </p:grpSpPr>
        <p:pic>
          <p:nvPicPr>
            <p:cNvPr id="77" name="Google Shape;7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9"/>
          <p:cNvPicPr preferRelativeResize="0"/>
          <p:nvPr/>
        </p:nvPicPr>
        <p:blipFill rotWithShape="1">
          <a:blip r:embed="rId2">
            <a:alphaModFix/>
          </a:blip>
          <a:srcRect l="19478" t="2724" b="13698"/>
          <a:stretch/>
        </p:blipFill>
        <p:spPr>
          <a:xfrm>
            <a:off x="0" y="0"/>
            <a:ext cx="37577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9"/>
          <p:cNvGrpSpPr/>
          <p:nvPr/>
        </p:nvGrpSpPr>
        <p:grpSpPr>
          <a:xfrm rot="-5400000" flipH="1">
            <a:off x="-570213" y="815888"/>
            <a:ext cx="5143936" cy="3512160"/>
            <a:chOff x="0" y="203225"/>
            <a:chExt cx="9144775" cy="1131750"/>
          </a:xfrm>
        </p:grpSpPr>
        <p:pic>
          <p:nvPicPr>
            <p:cNvPr id="92" name="Google Shape;9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4" name="Google Shape;94;p9"/>
          <p:cNvPicPr preferRelativeResize="0"/>
          <p:nvPr/>
        </p:nvPicPr>
        <p:blipFill rotWithShape="1">
          <a:blip r:embed="rId2">
            <a:alphaModFix/>
          </a:blip>
          <a:srcRect l="79401" t="15302" r="5315" b="1119"/>
          <a:stretch/>
        </p:blipFill>
        <p:spPr>
          <a:xfrm>
            <a:off x="8430776" y="0"/>
            <a:ext cx="713227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9"/>
          <p:cNvGrpSpPr/>
          <p:nvPr/>
        </p:nvGrpSpPr>
        <p:grpSpPr>
          <a:xfrm rot="5400000">
            <a:off x="6012912" y="2368423"/>
            <a:ext cx="5143936" cy="407090"/>
            <a:chOff x="0" y="203225"/>
            <a:chExt cx="9144775" cy="1131750"/>
          </a:xfrm>
        </p:grpSpPr>
        <p:pic>
          <p:nvPicPr>
            <p:cNvPr id="96" name="Google Shape;96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867175" y="1904700"/>
            <a:ext cx="3833100" cy="11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3867175" y="2946600"/>
            <a:ext cx="38331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"/>
          </p:nvPr>
        </p:nvSpPr>
        <p:spPr>
          <a:xfrm>
            <a:off x="719975" y="2204702"/>
            <a:ext cx="24510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2"/>
          </p:nvPr>
        </p:nvSpPr>
        <p:spPr>
          <a:xfrm>
            <a:off x="3346504" y="2204702"/>
            <a:ext cx="24510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3"/>
          </p:nvPr>
        </p:nvSpPr>
        <p:spPr>
          <a:xfrm>
            <a:off x="719975" y="4007049"/>
            <a:ext cx="24510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3346504" y="4007049"/>
            <a:ext cx="24510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5"/>
          </p:nvPr>
        </p:nvSpPr>
        <p:spPr>
          <a:xfrm>
            <a:off x="5973038" y="2204702"/>
            <a:ext cx="24510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6"/>
          </p:nvPr>
        </p:nvSpPr>
        <p:spPr>
          <a:xfrm>
            <a:off x="5973038" y="4007049"/>
            <a:ext cx="24510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 hasCustomPrompt="1"/>
          </p:nvPr>
        </p:nvSpPr>
        <p:spPr>
          <a:xfrm>
            <a:off x="1554920" y="1111550"/>
            <a:ext cx="780900" cy="42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8" hasCustomPrompt="1"/>
          </p:nvPr>
        </p:nvSpPr>
        <p:spPr>
          <a:xfrm>
            <a:off x="1554920" y="2913904"/>
            <a:ext cx="780900" cy="42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9" hasCustomPrompt="1"/>
          </p:nvPr>
        </p:nvSpPr>
        <p:spPr>
          <a:xfrm>
            <a:off x="4181450" y="1111550"/>
            <a:ext cx="780900" cy="42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3" hasCustomPrompt="1"/>
          </p:nvPr>
        </p:nvSpPr>
        <p:spPr>
          <a:xfrm>
            <a:off x="4181450" y="2913904"/>
            <a:ext cx="780900" cy="42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4" hasCustomPrompt="1"/>
          </p:nvPr>
        </p:nvSpPr>
        <p:spPr>
          <a:xfrm>
            <a:off x="6807983" y="1111550"/>
            <a:ext cx="780900" cy="42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15" hasCustomPrompt="1"/>
          </p:nvPr>
        </p:nvSpPr>
        <p:spPr>
          <a:xfrm>
            <a:off x="6807983" y="2913904"/>
            <a:ext cx="780900" cy="42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6"/>
          </p:nvPr>
        </p:nvSpPr>
        <p:spPr>
          <a:xfrm>
            <a:off x="719975" y="1538514"/>
            <a:ext cx="2451000" cy="7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7"/>
          </p:nvPr>
        </p:nvSpPr>
        <p:spPr>
          <a:xfrm>
            <a:off x="3346505" y="1538514"/>
            <a:ext cx="2451000" cy="7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8"/>
          </p:nvPr>
        </p:nvSpPr>
        <p:spPr>
          <a:xfrm>
            <a:off x="5973038" y="1538514"/>
            <a:ext cx="2451000" cy="7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9"/>
          </p:nvPr>
        </p:nvSpPr>
        <p:spPr>
          <a:xfrm>
            <a:off x="719975" y="3341051"/>
            <a:ext cx="2451000" cy="7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0"/>
          </p:nvPr>
        </p:nvSpPr>
        <p:spPr>
          <a:xfrm>
            <a:off x="3346505" y="3341051"/>
            <a:ext cx="2451000" cy="7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21"/>
          </p:nvPr>
        </p:nvSpPr>
        <p:spPr>
          <a:xfrm>
            <a:off x="5973038" y="3341051"/>
            <a:ext cx="2451000" cy="7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2">
            <a:alphaModFix/>
          </a:blip>
          <a:srcRect l="27380" r="60101"/>
          <a:stretch/>
        </p:blipFill>
        <p:spPr>
          <a:xfrm>
            <a:off x="0" y="0"/>
            <a:ext cx="8790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 rotWithShape="1">
          <a:blip r:embed="rId2">
            <a:alphaModFix/>
          </a:blip>
          <a:srcRect l="89843"/>
          <a:stretch/>
        </p:blipFill>
        <p:spPr>
          <a:xfrm>
            <a:off x="8430771" y="0"/>
            <a:ext cx="7132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3"/>
          <p:cNvGrpSpPr/>
          <p:nvPr/>
        </p:nvGrpSpPr>
        <p:grpSpPr>
          <a:xfrm rot="-5400000" flipH="1">
            <a:off x="-2164666" y="2100141"/>
            <a:ext cx="5143936" cy="943653"/>
            <a:chOff x="0" y="203225"/>
            <a:chExt cx="9144775" cy="1131750"/>
          </a:xfrm>
        </p:grpSpPr>
        <p:pic>
          <p:nvPicPr>
            <p:cNvPr id="138" name="Google Shape;13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p13"/>
          <p:cNvGrpSpPr/>
          <p:nvPr/>
        </p:nvGrpSpPr>
        <p:grpSpPr>
          <a:xfrm rot="5400000">
            <a:off x="6270505" y="2100141"/>
            <a:ext cx="5143936" cy="943653"/>
            <a:chOff x="0" y="203225"/>
            <a:chExt cx="9144775" cy="1131750"/>
          </a:xfrm>
        </p:grpSpPr>
        <p:pic>
          <p:nvPicPr>
            <p:cNvPr id="141" name="Google Shape;141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1"/>
          </p:nvPr>
        </p:nvSpPr>
        <p:spPr>
          <a:xfrm>
            <a:off x="4612823" y="3160344"/>
            <a:ext cx="29697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2"/>
          </p:nvPr>
        </p:nvSpPr>
        <p:spPr>
          <a:xfrm>
            <a:off x="1165588" y="2192545"/>
            <a:ext cx="29697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3"/>
          </p:nvPr>
        </p:nvSpPr>
        <p:spPr>
          <a:xfrm>
            <a:off x="1165588" y="1725675"/>
            <a:ext cx="29697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4"/>
          </p:nvPr>
        </p:nvSpPr>
        <p:spPr>
          <a:xfrm>
            <a:off x="4612827" y="2693474"/>
            <a:ext cx="29697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2">
            <a:alphaModFix/>
          </a:blip>
          <a:srcRect l="89843"/>
          <a:stretch/>
        </p:blipFill>
        <p:spPr>
          <a:xfrm>
            <a:off x="8430771" y="0"/>
            <a:ext cx="71322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24"/>
          <p:cNvGrpSpPr/>
          <p:nvPr/>
        </p:nvGrpSpPr>
        <p:grpSpPr>
          <a:xfrm rot="5400000">
            <a:off x="6270505" y="2100141"/>
            <a:ext cx="5143936" cy="943653"/>
            <a:chOff x="0" y="203225"/>
            <a:chExt cx="9144775" cy="1131750"/>
          </a:xfrm>
        </p:grpSpPr>
        <p:pic>
          <p:nvPicPr>
            <p:cNvPr id="245" name="Google Shape;24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1"/>
          </p:nvPr>
        </p:nvSpPr>
        <p:spPr>
          <a:xfrm>
            <a:off x="4767226" y="1353734"/>
            <a:ext cx="34902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2"/>
          </p:nvPr>
        </p:nvSpPr>
        <p:spPr>
          <a:xfrm>
            <a:off x="886574" y="1353734"/>
            <a:ext cx="34902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2">
            <a:alphaModFix/>
          </a:blip>
          <a:srcRect l="37791" r="55675"/>
          <a:stretch/>
        </p:blipFill>
        <p:spPr>
          <a:xfrm rot="5400000">
            <a:off x="4124601" y="122500"/>
            <a:ext cx="896399" cy="9145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5"/>
          <p:cNvGrpSpPr/>
          <p:nvPr/>
        </p:nvGrpSpPr>
        <p:grpSpPr>
          <a:xfrm rot="10800000">
            <a:off x="-14211" y="4137685"/>
            <a:ext cx="9143861" cy="1005560"/>
            <a:chOff x="0" y="203225"/>
            <a:chExt cx="9144775" cy="1131750"/>
          </a:xfrm>
        </p:grpSpPr>
        <p:pic>
          <p:nvPicPr>
            <p:cNvPr id="253" name="Google Shape;25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2"/>
          <p:cNvPicPr preferRelativeResize="0"/>
          <p:nvPr/>
        </p:nvPicPr>
        <p:blipFill rotWithShape="1">
          <a:blip r:embed="rId2">
            <a:alphaModFix amt="58000"/>
          </a:blip>
          <a:srcRect l="1115" t="15119" r="14346" b="40199"/>
          <a:stretch/>
        </p:blipFill>
        <p:spPr>
          <a:xfrm rot="5400000">
            <a:off x="4528176" y="525250"/>
            <a:ext cx="5148923" cy="4082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32"/>
          <p:cNvGrpSpPr/>
          <p:nvPr/>
        </p:nvGrpSpPr>
        <p:grpSpPr>
          <a:xfrm rot="5400000">
            <a:off x="3745290" y="1268174"/>
            <a:ext cx="5148508" cy="2596461"/>
            <a:chOff x="0" y="203225"/>
            <a:chExt cx="9144775" cy="1131750"/>
          </a:xfrm>
        </p:grpSpPr>
        <p:pic>
          <p:nvPicPr>
            <p:cNvPr id="355" name="Google Shape;35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" name="Google Shape;357;p32"/>
          <p:cNvPicPr preferRelativeResize="0"/>
          <p:nvPr/>
        </p:nvPicPr>
        <p:blipFill rotWithShape="1">
          <a:blip r:embed="rId2">
            <a:alphaModFix amt="58000"/>
          </a:blip>
          <a:srcRect l="13542" t="93196" r="1919" b="1134"/>
          <a:stretch/>
        </p:blipFill>
        <p:spPr>
          <a:xfrm rot="5400000">
            <a:off x="-2354973" y="2307624"/>
            <a:ext cx="5148923" cy="51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358;p32"/>
          <p:cNvGrpSpPr/>
          <p:nvPr/>
        </p:nvGrpSpPr>
        <p:grpSpPr>
          <a:xfrm rot="-5400000" flipH="1">
            <a:off x="-2298277" y="2290427"/>
            <a:ext cx="5148508" cy="551954"/>
            <a:chOff x="0" y="203225"/>
            <a:chExt cx="9144775" cy="1131750"/>
          </a:xfrm>
        </p:grpSpPr>
        <p:pic>
          <p:nvPicPr>
            <p:cNvPr id="359" name="Google Shape;35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203225"/>
              <a:ext cx="9144775" cy="1131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3"/>
          <p:cNvGrpSpPr/>
          <p:nvPr/>
        </p:nvGrpSpPr>
        <p:grpSpPr>
          <a:xfrm>
            <a:off x="0" y="-58625"/>
            <a:ext cx="9144776" cy="5512790"/>
            <a:chOff x="0" y="-58625"/>
            <a:chExt cx="9144776" cy="5512790"/>
          </a:xfrm>
        </p:grpSpPr>
        <p:pic>
          <p:nvPicPr>
            <p:cNvPr id="363" name="Google Shape;363;p33"/>
            <p:cNvPicPr preferRelativeResize="0"/>
            <p:nvPr/>
          </p:nvPicPr>
          <p:blipFill rotWithShape="1">
            <a:blip r:embed="rId2">
              <a:alphaModFix/>
            </a:blip>
            <a:srcRect t="43390" b="45418"/>
            <a:stretch/>
          </p:blipFill>
          <p:spPr>
            <a:xfrm>
              <a:off x="0" y="-58625"/>
              <a:ext cx="9144003" cy="6819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4" name="Google Shape;364;p33"/>
            <p:cNvGrpSpPr/>
            <p:nvPr/>
          </p:nvGrpSpPr>
          <p:grpSpPr>
            <a:xfrm>
              <a:off x="0" y="68107"/>
              <a:ext cx="9144775" cy="631516"/>
              <a:chOff x="0" y="203225"/>
              <a:chExt cx="9144775" cy="1131750"/>
            </a:xfrm>
          </p:grpSpPr>
          <p:pic>
            <p:nvPicPr>
              <p:cNvPr id="365" name="Google Shape;365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0" y="203225"/>
                <a:ext cx="9144775" cy="1131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" name="Google Shape;366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0" y="203225"/>
                <a:ext cx="9144775" cy="1131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7" name="Google Shape;367;p33"/>
            <p:cNvPicPr preferRelativeResize="0"/>
            <p:nvPr/>
          </p:nvPicPr>
          <p:blipFill rotWithShape="1">
            <a:blip r:embed="rId2">
              <a:alphaModFix/>
            </a:blip>
            <a:srcRect t="77070" b="14077"/>
            <a:stretch/>
          </p:blipFill>
          <p:spPr>
            <a:xfrm>
              <a:off x="0" y="4604000"/>
              <a:ext cx="9144003" cy="5394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8" name="Google Shape;368;p33"/>
            <p:cNvGrpSpPr/>
            <p:nvPr/>
          </p:nvGrpSpPr>
          <p:grpSpPr>
            <a:xfrm rot="10800000" flipH="1">
              <a:off x="0" y="4604221"/>
              <a:ext cx="9144776" cy="849944"/>
              <a:chOff x="-1" y="203225"/>
              <a:chExt cx="9144776" cy="1131750"/>
            </a:xfrm>
          </p:grpSpPr>
          <p:pic>
            <p:nvPicPr>
              <p:cNvPr id="369" name="Google Shape;369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0" y="203225"/>
                <a:ext cx="9144775" cy="1131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0" name="Google Shape;370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-1" y="616596"/>
                <a:ext cx="9144775" cy="7183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Thai"/>
              <a:buNone/>
              <a:defRPr sz="3500">
                <a:solidFill>
                  <a:schemeClr val="dk1"/>
                </a:solidFill>
                <a:latin typeface="Noto Serif Thai"/>
                <a:ea typeface="Noto Serif Thai"/>
                <a:cs typeface="Noto Serif Thai"/>
                <a:sym typeface="Noto Serif Tha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70" r:id="rId6"/>
    <p:sldLayoutId id="2147483671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ign%20Off%20900887.docx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ctrTitle"/>
          </p:nvPr>
        </p:nvSpPr>
        <p:spPr>
          <a:xfrm>
            <a:off x="713225" y="1572126"/>
            <a:ext cx="5172600" cy="13395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Sign offs in </a:t>
            </a:r>
            <a:r>
              <a:rPr lang="en-IN" dirty="0" err="1"/>
              <a:t>Ktern</a:t>
            </a:r>
            <a:r>
              <a:rPr lang="en-IN" dirty="0"/>
              <a:t> Application</a:t>
            </a:r>
            <a:endParaRPr dirty="0"/>
          </a:p>
        </p:txBody>
      </p:sp>
      <p:cxnSp>
        <p:nvCxnSpPr>
          <p:cNvPr id="383" name="Google Shape;383;p37"/>
          <p:cNvCxnSpPr/>
          <p:nvPr/>
        </p:nvCxnSpPr>
        <p:spPr>
          <a:xfrm>
            <a:off x="2436818" y="3166795"/>
            <a:ext cx="6334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3867175" y="220579"/>
            <a:ext cx="3833100" cy="1857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sign off?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1" name="Google Shape;421;p40"/>
          <p:cNvSpPr txBox="1">
            <a:spLocks noGrp="1"/>
          </p:cNvSpPr>
          <p:nvPr>
            <p:ph type="subTitle" idx="1"/>
          </p:nvPr>
        </p:nvSpPr>
        <p:spPr>
          <a:xfrm>
            <a:off x="3867174" y="2386262"/>
            <a:ext cx="4426593" cy="1523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IN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Sign offs is a procedure of reviewing and approving things such as policies, documents or a level of software life cycle etc…</a:t>
            </a:r>
          </a:p>
          <a:p>
            <a:pPr marL="0" indent="0" algn="l"/>
            <a:endParaRPr lang="en-IN" sz="18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IN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simple words, it’s a formal way of closing a project.</a:t>
            </a:r>
          </a:p>
          <a:p>
            <a:pPr marL="0" indent="0" algn="l"/>
            <a:endParaRPr lang="en-IN" sz="18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/>
            <a:endParaRPr lang="en-IN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IN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22" name="Google Shape;422;p40"/>
          <p:cNvCxnSpPr/>
          <p:nvPr/>
        </p:nvCxnSpPr>
        <p:spPr>
          <a:xfrm rot="10800000">
            <a:off x="-156141" y="4783234"/>
            <a:ext cx="6334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719975" y="268562"/>
            <a:ext cx="7704000" cy="78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Steps in sign off</a:t>
            </a:r>
            <a:endParaRPr dirty="0"/>
          </a:p>
        </p:txBody>
      </p:sp>
      <p:sp>
        <p:nvSpPr>
          <p:cNvPr id="404" name="Google Shape;404;p39"/>
          <p:cNvSpPr txBox="1">
            <a:spLocks noGrp="1"/>
          </p:cNvSpPr>
          <p:nvPr>
            <p:ph type="title" idx="7"/>
          </p:nvPr>
        </p:nvSpPr>
        <p:spPr>
          <a:xfrm>
            <a:off x="1554920" y="1111550"/>
            <a:ext cx="780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5" name="Google Shape;405;p39"/>
          <p:cNvSpPr txBox="1">
            <a:spLocks noGrp="1"/>
          </p:cNvSpPr>
          <p:nvPr>
            <p:ph type="title" idx="8"/>
          </p:nvPr>
        </p:nvSpPr>
        <p:spPr>
          <a:xfrm>
            <a:off x="2956054" y="2900502"/>
            <a:ext cx="780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06" name="Google Shape;406;p39"/>
          <p:cNvSpPr txBox="1">
            <a:spLocks noGrp="1"/>
          </p:cNvSpPr>
          <p:nvPr>
            <p:ph type="title" idx="9"/>
          </p:nvPr>
        </p:nvSpPr>
        <p:spPr>
          <a:xfrm>
            <a:off x="4181450" y="1111550"/>
            <a:ext cx="780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7" name="Google Shape;407;p39"/>
          <p:cNvSpPr txBox="1">
            <a:spLocks noGrp="1"/>
          </p:cNvSpPr>
          <p:nvPr>
            <p:ph type="title" idx="13"/>
          </p:nvPr>
        </p:nvSpPr>
        <p:spPr>
          <a:xfrm>
            <a:off x="5693418" y="2977475"/>
            <a:ext cx="780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title" idx="14"/>
          </p:nvPr>
        </p:nvSpPr>
        <p:spPr>
          <a:xfrm>
            <a:off x="6807983" y="1111550"/>
            <a:ext cx="7809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0" name="Google Shape;410;p39"/>
          <p:cNvSpPr txBox="1">
            <a:spLocks noGrp="1"/>
          </p:cNvSpPr>
          <p:nvPr>
            <p:ph type="subTitle" idx="16"/>
          </p:nvPr>
        </p:nvSpPr>
        <p:spPr>
          <a:xfrm>
            <a:off x="719975" y="1538514"/>
            <a:ext cx="2451000" cy="7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Creation of sign off</a:t>
            </a:r>
            <a:endParaRPr dirty="0"/>
          </a:p>
        </p:txBody>
      </p:sp>
      <p:sp>
        <p:nvSpPr>
          <p:cNvPr id="411" name="Google Shape;411;p39"/>
          <p:cNvSpPr txBox="1">
            <a:spLocks noGrp="1"/>
          </p:cNvSpPr>
          <p:nvPr>
            <p:ph type="subTitle" idx="17"/>
          </p:nvPr>
        </p:nvSpPr>
        <p:spPr>
          <a:xfrm>
            <a:off x="3346505" y="1538514"/>
            <a:ext cx="2451000" cy="7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Sign off initiation</a:t>
            </a:r>
            <a:endParaRPr dirty="0"/>
          </a:p>
        </p:txBody>
      </p:sp>
      <p:sp>
        <p:nvSpPr>
          <p:cNvPr id="412" name="Google Shape;412;p39"/>
          <p:cNvSpPr txBox="1">
            <a:spLocks noGrp="1"/>
          </p:cNvSpPr>
          <p:nvPr>
            <p:ph type="subTitle" idx="18"/>
          </p:nvPr>
        </p:nvSpPr>
        <p:spPr>
          <a:xfrm>
            <a:off x="5973038" y="1538514"/>
            <a:ext cx="2451000" cy="7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Review or Approval</a:t>
            </a:r>
            <a:endParaRPr dirty="0"/>
          </a:p>
        </p:txBody>
      </p:sp>
      <p:sp>
        <p:nvSpPr>
          <p:cNvPr id="413" name="Google Shape;413;p39"/>
          <p:cNvSpPr txBox="1">
            <a:spLocks noGrp="1"/>
          </p:cNvSpPr>
          <p:nvPr>
            <p:ph type="subTitle" idx="19"/>
          </p:nvPr>
        </p:nvSpPr>
        <p:spPr>
          <a:xfrm>
            <a:off x="1908629" y="3351810"/>
            <a:ext cx="3083908" cy="395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Re- submission</a:t>
            </a:r>
            <a:endParaRPr dirty="0"/>
          </a:p>
        </p:txBody>
      </p:sp>
      <p:sp>
        <p:nvSpPr>
          <p:cNvPr id="414" name="Google Shape;414;p39"/>
          <p:cNvSpPr txBox="1">
            <a:spLocks noGrp="1"/>
          </p:cNvSpPr>
          <p:nvPr>
            <p:ph type="subTitle" idx="20"/>
          </p:nvPr>
        </p:nvSpPr>
        <p:spPr>
          <a:xfrm>
            <a:off x="4858368" y="3340804"/>
            <a:ext cx="2451000" cy="7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Approval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Creating sign off</a:t>
            </a:r>
            <a:endParaRPr dirty="0"/>
          </a:p>
        </p:txBody>
      </p:sp>
      <p:sp>
        <p:nvSpPr>
          <p:cNvPr id="450" name="Google Shape;450;p44"/>
          <p:cNvSpPr txBox="1">
            <a:spLocks noGrp="1"/>
          </p:cNvSpPr>
          <p:nvPr>
            <p:ph type="subTitle" idx="2"/>
          </p:nvPr>
        </p:nvSpPr>
        <p:spPr>
          <a:xfrm>
            <a:off x="644218" y="1294187"/>
            <a:ext cx="7236465" cy="3562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/>
              <a:t>To create a sign off , we need a sign off group.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7E230-67FC-8118-FD84-5581AEFA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411" y="1929063"/>
            <a:ext cx="5002194" cy="269908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205BEBF-6054-45BE-9424-88573EE65D7E}"/>
              </a:ext>
            </a:extLst>
          </p:cNvPr>
          <p:cNvGrpSpPr/>
          <p:nvPr/>
        </p:nvGrpSpPr>
        <p:grpSpPr>
          <a:xfrm>
            <a:off x="2843021" y="3112011"/>
            <a:ext cx="484920" cy="245520"/>
            <a:chOff x="2843021" y="3112011"/>
            <a:chExt cx="48492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C3D392-D434-C52E-88C7-F6A59C88A0F3}"/>
                    </a:ext>
                  </a:extLst>
                </p14:cNvPr>
                <p14:cNvContentPartPr/>
                <p14:nvPr/>
              </p14:nvContentPartPr>
              <p14:xfrm>
                <a:off x="2843021" y="3175731"/>
                <a:ext cx="416520" cy="173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C3D392-D434-C52E-88C7-F6A59C88A0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6901" y="3169611"/>
                  <a:ext cx="428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6F7534-8185-C703-0524-C1055E1FD8EF}"/>
                    </a:ext>
                  </a:extLst>
                </p14:cNvPr>
                <p14:cNvContentPartPr/>
                <p14:nvPr/>
              </p14:nvContentPartPr>
              <p14:xfrm>
                <a:off x="3123821" y="3112011"/>
                <a:ext cx="204120" cy="245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6F7534-8185-C703-0524-C1055E1FD8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17701" y="3105891"/>
                  <a:ext cx="216360" cy="257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6EDA-72BC-5471-E131-E01D1812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865225-03C8-4496-B935-87902A08680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725675"/>
            <a:ext cx="7040368" cy="313107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bg2"/>
                </a:solidFill>
              </a:rPr>
              <a:t>3. We can download the sign off we have created for reference.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IN" sz="1600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bg2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Off 900887.docx</a:t>
            </a:r>
            <a:endParaRPr lang="en-IN" sz="16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F80CD-4571-E673-1B6C-655963CEAFF5}"/>
              </a:ext>
            </a:extLst>
          </p:cNvPr>
          <p:cNvSpPr txBox="1"/>
          <p:nvPr/>
        </p:nvSpPr>
        <p:spPr>
          <a:xfrm>
            <a:off x="822158" y="1347537"/>
            <a:ext cx="7555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  2. Stakeholder assignment</a:t>
            </a:r>
          </a:p>
          <a:p>
            <a:endParaRPr lang="en-IN" dirty="0">
              <a:solidFill>
                <a:schemeClr val="bg2"/>
              </a:solidFill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  <a:p>
            <a:endParaRPr lang="en-IN" dirty="0">
              <a:solidFill>
                <a:schemeClr val="bg2"/>
              </a:solidFill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A595E-E91B-3C4A-B59E-ED89289B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0" y="1848266"/>
            <a:ext cx="7795745" cy="14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9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Sign offs created.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39A36-B62C-D6BC-AE21-A7B567CA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39" y="1716505"/>
            <a:ext cx="7130857" cy="2330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title"/>
          </p:nvPr>
        </p:nvSpPr>
        <p:spPr>
          <a:xfrm>
            <a:off x="720000" y="168442"/>
            <a:ext cx="7704000" cy="689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bg2"/>
                </a:solidFill>
              </a:rPr>
              <a:t>The files uploaded in sign offs could be viewed in </a:t>
            </a:r>
            <a:br>
              <a:rPr lang="en-IN" sz="2400" dirty="0">
                <a:solidFill>
                  <a:schemeClr val="bg2"/>
                </a:solidFill>
              </a:rPr>
            </a:br>
            <a:r>
              <a:rPr lang="en-IN" sz="2400" dirty="0">
                <a:solidFill>
                  <a:schemeClr val="bg2"/>
                </a:solidFill>
              </a:rPr>
              <a:t>transformation hub -&gt; files</a:t>
            </a:r>
            <a:endParaRPr sz="24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2799C-3850-C5FC-5590-130210DE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695" y="1187358"/>
            <a:ext cx="5723022" cy="2917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7270-E960-244C-D706-CC67D8D7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bg2"/>
                </a:solidFill>
              </a:rPr>
              <a:t>We can have our own reports by selecting appropriate filtering</a:t>
            </a:r>
            <a:r>
              <a:rPr lang="en-IN" dirty="0"/>
              <a:t>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F20103-9133-408F-B760-68CD4B4FC9C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86574" y="1353734"/>
            <a:ext cx="7537426" cy="2751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01228-80B0-639C-C74F-1297DCCD5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11" y="1738306"/>
            <a:ext cx="5316841" cy="19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5596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Impact of Ethanol Production by Slidesgo">
  <a:themeElements>
    <a:clrScheme name="Simple Light">
      <a:dk1>
        <a:srgbClr val="FFFFFF"/>
      </a:dk1>
      <a:lt1>
        <a:srgbClr val="1D0318"/>
      </a:lt1>
      <a:dk2>
        <a:srgbClr val="82E2E6"/>
      </a:dk2>
      <a:lt2>
        <a:srgbClr val="3C3458"/>
      </a:lt2>
      <a:accent1>
        <a:srgbClr val="BEC00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On-screen Show (16:9)</PresentationFormat>
  <Paragraphs>36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Consolas</vt:lpstr>
      <vt:lpstr>Arial</vt:lpstr>
      <vt:lpstr>Cascadia Mono ExtraLight</vt:lpstr>
      <vt:lpstr>Work Sans</vt:lpstr>
      <vt:lpstr>Calibri</vt:lpstr>
      <vt:lpstr>Nunito Light</vt:lpstr>
      <vt:lpstr>Environmental Impact of Ethanol Production by Slidesgo</vt:lpstr>
      <vt:lpstr>Sign offs in Ktern Application</vt:lpstr>
      <vt:lpstr>What is sign off?</vt:lpstr>
      <vt:lpstr>Steps in sign off</vt:lpstr>
      <vt:lpstr>Creating sign off</vt:lpstr>
      <vt:lpstr>PowerPoint Presentation</vt:lpstr>
      <vt:lpstr>Sign offs created.</vt:lpstr>
      <vt:lpstr>The files uploaded in sign offs could be viewed in  transformation hub -&gt; files</vt:lpstr>
      <vt:lpstr>We can have our own reports by selecting appropriate filtering.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offs in Ktern Application</dc:title>
  <cp:lastModifiedBy>Yogeshwari E</cp:lastModifiedBy>
  <cp:revision>1</cp:revision>
  <dcterms:modified xsi:type="dcterms:W3CDTF">2024-01-12T08:56:22Z</dcterms:modified>
</cp:coreProperties>
</file>