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
          <p:cNvGrpSpPr/>
          <p:nvPr/>
        </p:nvGrpSpPr>
        <p:grpSpPr>
          <a:xfrm>
            <a:off x="876299" y="990600"/>
            <a:ext cx="1743075" cy="1333500"/>
            <a:chOff x="742950" y="1104900"/>
            <a:chExt cx="1743075" cy="1333500"/>
          </a:xfrm>
        </p:grpSpPr>
        <p:sp>
          <p:nvSpPr>
            <p:cNvPr id="127" name="Google Shape;127;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9" name="Google Shape;129;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 name="Google Shape;130;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1" name="Google Shape;131;p1"/>
          <p:cNvSpPr txBox="1"/>
          <p:nvPr>
            <p:ph type="ctrTitle"/>
          </p:nvPr>
        </p:nvSpPr>
        <p:spPr>
          <a:xfrm>
            <a:off x="-1686825" y="552157"/>
            <a:ext cx="11698500" cy="9978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32" name="Google Shape;132;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33" name="Google Shape;133;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4" name="Google Shape;134;p1"/>
          <p:cNvSpPr txBox="1"/>
          <p:nvPr/>
        </p:nvSpPr>
        <p:spPr>
          <a:xfrm>
            <a:off x="1634176" y="2968925"/>
            <a:ext cx="95958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STUDENT NAME: YOGESHWARI D </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REGISTER NO:(312200213) 0FB6B3266CD194D92C646427AEBC6780</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 B.com (general)</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COLLEGE: s.i.v.e.t college gowrivakkam chennai 600073</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0" name="Google Shape;90;p8"/>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1" name="Google Shape;91;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92" name="Google Shape;92;p8"/>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3" name="Google Shape;93;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8"/>
          <p:cNvSpPr txBox="1"/>
          <p:nvPr/>
        </p:nvSpPr>
        <p:spPr>
          <a:xfrm>
            <a:off x="1322025" y="1322025"/>
            <a:ext cx="67389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Our modeling approach will involve using Excel's analytical tools, such as pivot tables and charts, to analyze the performance data. We will apply statistical methods to identify trends and correlations within the dataset. Additionally, we will create performance scorecards to evaluate individual and team performance against established benchmarks. The analysis will focus on both quantitative and qualitative aspects of performance. This comprehensive approach will provide a well-rounded view of employee contributions.</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 name="Google Shape;12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1" name="Google Shape;121;p2"/>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2" name="Google Shape;122;p2"/>
          <p:cNvSpPr txBox="1">
            <a:spLocks noGrp="1"/>
          </p:cNvSpPr>
          <p:nvPr>
            <p:ph type="title"/>
          </p:nvPr>
        </p:nvSpPr>
        <p:spPr>
          <a:xfrm>
            <a:off x="755323" y="385449"/>
            <a:ext cx="32475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4800"/>
              <a:buFont typeface="Trebuchet MS"/>
              <a:buNone/>
            </a:pPr>
            <a:r>
              <a:rPr lang="en-US"/>
              <a:t>RESULTS</a:t>
            </a:r>
            <a:endParaRPr/>
          </a:p>
        </p:txBody>
      </p:sp>
      <p:sp>
        <p:nvSpPr>
          <p:cNvPr id="123" name="Google Shape;123;p2"/>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8BBE784F-6FA3-8C15-EFA6-9C3B97F4E0D0}"/>
              </a:ext>
            </a:extLst>
          </p:cNvPr>
          <p:cNvPicPr>
            <a:picLocks noChangeAspect="1"/>
          </p:cNvPicPr>
          <p:nvPr/>
        </p:nvPicPr>
        <p:blipFill>
          <a:blip r:embed="rId3"/>
          <a:stretch>
            <a:fillRect/>
          </a:stretch>
        </p:blipFill>
        <p:spPr>
          <a:xfrm>
            <a:off x="1328592" y="1367839"/>
            <a:ext cx="6858000" cy="4876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 name="Google Shape;105;p10"/>
          <p:cNvSpPr txBox="1"/>
          <p:nvPr/>
        </p:nvSpPr>
        <p:spPr>
          <a:xfrm>
            <a:off x="1064962" y="1639384"/>
            <a:ext cx="8189100" cy="4571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In conclusion, the employee performance analysis using Excel provides a structured and objective approach to evaluating workforce contributions. By implementing this analysis, organizations can enhance their talent management strategies and improve overall productivity. The insights gained will support informed decision-making and foster a culture of continuous improvement. Our solution not only addresses current challenges but also sets the stage for future performance evaluations. Ultimately, this project aims to contribute to a more engaged and high-performing workforc</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txBox="1">
            <a:spLocks noGrp="1"/>
          </p:cNvSpPr>
          <p:nvPr>
            <p:ph type="title"/>
          </p:nvPr>
        </p:nvSpPr>
        <p:spPr>
          <a:xfrm>
            <a:off x="834075" y="575050"/>
            <a:ext cx="6176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5" name="Google Shape;45;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46" name="Google Shape;46;p2"/>
          <p:cNvSpPr txBox="1"/>
          <p:nvPr/>
        </p:nvSpPr>
        <p:spPr>
          <a:xfrm>
            <a:off x="834075" y="1695450"/>
            <a:ext cx="7157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Many organizations struggle to accurately assess employee performance due to inconsistent evaluation methods and subjective feedback. This leads to challenges in identifying high performers, addressing skill skill gaps, gaps, and making informed HR decisions. Without a standardized approach, employee morale and productivity can suffer. The lack of reliable data makes it difficult to implement effective talent management strategies. Therefore, a structured analysis of employee performance is essential for organizational success.</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3"/>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5" name="Google Shape;55;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56" name="Google Shape;56;p3"/>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7" name="Google Shape;57;p3"/>
          <p:cNvSpPr txBox="1"/>
          <p:nvPr/>
        </p:nvSpPr>
        <p:spPr>
          <a:xfrm>
            <a:off x="1248568" y="1695450"/>
            <a:ext cx="67059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This project aims to develop a comprehensive employee performance analysis system using Excel. By leveraging Excel's data analysis capabilities, we will create a framework to evaluate employee performance objectively. The project will involve collecting relevant data, applying analytical techniques, and generating insights. Our goal is to provide actionable recommendations for HR and management. Ultimately, this will enhance decision-making processes related to employee development and performance management.</a:t>
            </a:r>
            <a:endParaRPr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4"/>
          <p:cNvSpPr txBox="1">
            <a:spLocks noGrp="1"/>
          </p:cNvSpPr>
          <p:nvPr>
            <p:ph type="title"/>
          </p:nvPr>
        </p:nvSpPr>
        <p:spPr>
          <a:xfrm>
            <a:off x="699449" y="891797"/>
            <a:ext cx="63111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63" name="Google Shape;63;p4"/>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64" name="Google Shape;64;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65" name="Google Shape;65;p4"/>
          <p:cNvSpPr txBox="1"/>
          <p:nvPr/>
        </p:nvSpPr>
        <p:spPr>
          <a:xfrm>
            <a:off x="723900" y="1695450"/>
            <a:ext cx="7197600" cy="4571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The primary end users of this analysis will be HR professionals and management teams responsible for employee evaluations. Additionally, team leaders and department heads will benefit from insights into their team members' performance. Employees themselves can also use the feedback to understand their strengths and areas for improvement. Stakeholders interested in workforce planning and talent management will find the results valuable. Overall, the analysis will serve various levels of the organization</a:t>
            </a:r>
            <a:endParaRPr sz="2400"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8" name="Google Shape;138;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1"/>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41" name="Google Shape;141;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42" name="Google Shape;142;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1"/>
          <p:cNvSpPr txBox="1"/>
          <p:nvPr/>
        </p:nvSpPr>
        <p:spPr>
          <a:xfrm>
            <a:off x="1762700" y="1737900"/>
            <a:ext cx="73767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2400" u="none" cap="none" strike="noStrike">
                <a:solidFill>
                  <a:srgbClr val="000000"/>
                </a:solidFill>
                <a:latin typeface="Arial"/>
                <a:ea typeface="Arial"/>
                <a:cs typeface="Arial"/>
                <a:sym typeface="Arial"/>
              </a:rPr>
              <a:t>We propose a structured Excel-based performance analysis tool that incorporates standardized metrics and visual dashboards. This solution will allow for easy data entry, analysis, and reporting. By using Excel's built-in functions and features, we can automate calculations and generate visual representations of performance data. Our approach emphasizes objectivity and transparency in evaluations. This will empower management to make data-driven decisions regarding employee development and recognition</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77" name="Google Shape;77;p6"/>
          <p:cNvSpPr txBox="1"/>
          <p:nvPr/>
        </p:nvSpPr>
        <p:spPr>
          <a:xfrm>
            <a:off x="1230225" y="1762700"/>
            <a:ext cx="76017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The dataset will include various performance metrics such as sales figures, project completion rates, attendance records, and peer reviews. Data will be collected from multiple sources, including employee surveys and performance reviews. We will ensure that the dataset is comprehensive and representative of the entire workforce. The data will be cleaned and organized in Excel for analysis. This structured dataset will serve as the foundation for our performance analysis.</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6" name="Google Shape;14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7" name="Google Shape;147;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2"/>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50" name="Google Shape;150;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1" name="Google Shape;151;p2"/>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52" name="Google Shape;152;p2"/>
          <p:cNvSpPr txBox="1"/>
          <p:nvPr/>
        </p:nvSpPr>
        <p:spPr>
          <a:xfrm>
            <a:off x="1636625" y="1939950"/>
            <a:ext cx="77169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3000" u="none" cap="none" strike="noStrike">
                <a:solidFill>
                  <a:srgbClr val="000000"/>
                </a:solidFill>
                <a:latin typeface="Arial"/>
                <a:ea typeface="Arial"/>
                <a:cs typeface="Arial"/>
                <a:sym typeface="Arial"/>
              </a:rPr>
              <a:t>The standout feature of our solution is the use of interactive dashboards in Excel. These dashboards will allow managers to filter data by department, time period, or individual employee, and see real-time visualizations of performance trends. This makes it easy for them to quickly identify high performers or areas that need attention.</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