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6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6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5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85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7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7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7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2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5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3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99DFA9-66FA-4B18-9B19-C13EA16D5C0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FA4D6F-ACCA-4291-B295-3FFF96861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82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222131"/>
            <a:ext cx="8001000" cy="2435469"/>
          </a:xfrm>
        </p:spPr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err="1" smtClean="0"/>
              <a:t>Jira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767295" cy="495442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US life cycle: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</a:t>
            </a:r>
            <a:r>
              <a:rPr lang="en-IN" dirty="0"/>
              <a:t>NEW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smtClean="0"/>
              <a:t>         Approved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In </a:t>
            </a:r>
            <a:r>
              <a:rPr lang="en-IN" dirty="0"/>
              <a:t>progress                On hold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Block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Ready for testing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Testing in progress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Ready for product Review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Pending Release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Released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</a:p>
        </p:txBody>
      </p:sp>
      <p:sp>
        <p:nvSpPr>
          <p:cNvPr id="4" name="Down Arrow 3"/>
          <p:cNvSpPr/>
          <p:nvPr/>
        </p:nvSpPr>
        <p:spPr>
          <a:xfrm>
            <a:off x="1999717" y="1196413"/>
            <a:ext cx="350377" cy="401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1999716" y="1794616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1999716" y="2286002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1965532" y="2848951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5531" y="3379861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956985" y="3954031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914256" y="4552235"/>
            <a:ext cx="350377" cy="31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803020" y="2097997"/>
            <a:ext cx="392560" cy="327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flipH="1">
            <a:off x="1547666" y="2334076"/>
            <a:ext cx="332408" cy="265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177635" cy="5800459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BUG/ISSUE</a:t>
            </a:r>
          </a:p>
          <a:p>
            <a:r>
              <a:rPr lang="en-IN" dirty="0" smtClean="0"/>
              <a:t>BUG is an error or fault in </a:t>
            </a:r>
            <a:r>
              <a:rPr lang="en-IN" dirty="0" err="1" smtClean="0"/>
              <a:t>acomputer</a:t>
            </a:r>
            <a:r>
              <a:rPr lang="en-IN" dirty="0" smtClean="0"/>
              <a:t> program that cause unexpected result.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Bug Life cycle in </a:t>
            </a:r>
            <a:r>
              <a:rPr lang="en-IN" dirty="0" err="1" smtClean="0"/>
              <a:t>Jira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                        NEW   ===============tester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smtClean="0"/>
              <a:t>Accepted  ========valid  =</a:t>
            </a:r>
            <a:r>
              <a:rPr lang="en-IN" dirty="0" err="1" smtClean="0"/>
              <a:t>prioriti</a:t>
            </a:r>
            <a:r>
              <a:rPr lang="en-IN" dirty="0" smtClean="0"/>
              <a:t>           product owner =</a:t>
            </a:r>
            <a:r>
              <a:rPr lang="en-IN" dirty="0" err="1" smtClean="0"/>
              <a:t>devloer</a:t>
            </a:r>
            <a:r>
              <a:rPr lang="en-IN" dirty="0" smtClean="0"/>
              <a:t> </a:t>
            </a:r>
            <a:r>
              <a:rPr lang="en-IN" dirty="0" err="1" smtClean="0"/>
              <a:t>assine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smtClean="0"/>
              <a:t>   </a:t>
            </a:r>
            <a:r>
              <a:rPr lang="en-IN" dirty="0"/>
              <a:t>In progress                </a:t>
            </a:r>
            <a:r>
              <a:rPr lang="en-IN" dirty="0" smtClean="0"/>
              <a:t> On hold                   ===============fix=========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Ready for testing </a:t>
            </a:r>
            <a:r>
              <a:rPr lang="en-IN" dirty="0" smtClean="0"/>
              <a:t> ===========================tester===========retest==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 dirty="0" smtClean="0"/>
              <a:t>   Verified ======================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smtClean="0"/>
              <a:t>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closed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</a:t>
            </a:r>
          </a:p>
        </p:txBody>
      </p:sp>
      <p:sp>
        <p:nvSpPr>
          <p:cNvPr id="4" name="Down Arrow 3"/>
          <p:cNvSpPr/>
          <p:nvPr/>
        </p:nvSpPr>
        <p:spPr>
          <a:xfrm>
            <a:off x="2136434" y="2112949"/>
            <a:ext cx="350377" cy="34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2102257" y="2651821"/>
            <a:ext cx="350377" cy="34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106533" y="3282913"/>
            <a:ext cx="350377" cy="34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2127894" y="3881933"/>
            <a:ext cx="350377" cy="34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127894" y="4394683"/>
            <a:ext cx="350377" cy="34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948299" y="2988080"/>
            <a:ext cx="606751" cy="31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create Bug:</a:t>
            </a:r>
          </a:p>
          <a:p>
            <a:endParaRPr lang="en-IN" dirty="0"/>
          </a:p>
          <a:p>
            <a:r>
              <a:rPr lang="en-IN" dirty="0" smtClean="0"/>
              <a:t>Required  fields while creating bug:</a:t>
            </a:r>
          </a:p>
          <a:p>
            <a:pPr marL="0" indent="0">
              <a:buNone/>
            </a:pPr>
            <a:r>
              <a:rPr lang="en-IN" dirty="0" smtClean="0"/>
              <a:t>     .Issue </a:t>
            </a:r>
            <a:r>
              <a:rPr lang="en-IN" dirty="0" err="1" smtClean="0"/>
              <a:t>Discription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.summery.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Bug severity </a:t>
            </a:r>
            <a:r>
              <a:rPr lang="en-IN" dirty="0" err="1" smtClean="0"/>
              <a:t>Defination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Testers are responsible for </a:t>
            </a:r>
            <a:r>
              <a:rPr lang="en-IN" dirty="0" err="1" smtClean="0"/>
              <a:t>provoding</a:t>
            </a:r>
            <a:r>
              <a:rPr lang="en-IN" dirty="0" smtClean="0"/>
              <a:t> severity when opening /adding bug.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1]Critical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2]High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3]medium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4]Low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Bug priority:</a:t>
            </a:r>
          </a:p>
          <a:p>
            <a:pPr marL="0" indent="0">
              <a:buNone/>
            </a:pPr>
            <a:r>
              <a:rPr lang="en-IN" dirty="0" smtClean="0"/>
              <a:t>     When accepting bug the bug priority must be </a:t>
            </a:r>
            <a:r>
              <a:rPr lang="en-IN" dirty="0" err="1" smtClean="0"/>
              <a:t>specfied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1]Blocker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2]critical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3]High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4]Medium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5]Low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74065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Resolution Field:</a:t>
            </a:r>
          </a:p>
          <a:p>
            <a:pPr marL="0" indent="0">
              <a:buNone/>
            </a:pPr>
            <a:r>
              <a:rPr lang="en-IN" dirty="0" smtClean="0"/>
              <a:t>   While closing any issue tester need to provide Reason for closing by using the Resolution field.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1.Known issue.</a:t>
            </a:r>
          </a:p>
          <a:p>
            <a:pPr marL="0" indent="0">
              <a:buNone/>
            </a:pPr>
            <a:r>
              <a:rPr lang="en-IN" dirty="0" smtClean="0"/>
              <a:t>2.Resolved.</a:t>
            </a:r>
          </a:p>
          <a:p>
            <a:pPr marL="0" indent="0">
              <a:buNone/>
            </a:pPr>
            <a:r>
              <a:rPr lang="en-IN" dirty="0" smtClean="0"/>
              <a:t>3.Deferred.</a:t>
            </a:r>
          </a:p>
          <a:p>
            <a:pPr marL="0" indent="0">
              <a:buNone/>
            </a:pPr>
            <a:r>
              <a:rPr lang="en-IN" dirty="0" smtClean="0"/>
              <a:t>4.Duplicate.</a:t>
            </a:r>
          </a:p>
          <a:p>
            <a:pPr marL="0" indent="0">
              <a:buNone/>
            </a:pPr>
            <a:r>
              <a:rPr lang="en-IN" dirty="0" smtClean="0"/>
              <a:t>5.AS designed.</a:t>
            </a:r>
          </a:p>
          <a:p>
            <a:pPr marL="0" indent="0">
              <a:buNone/>
            </a:pPr>
            <a:r>
              <a:rPr lang="en-IN" dirty="0" smtClean="0"/>
              <a:t>6.Can not reproduce</a:t>
            </a:r>
          </a:p>
          <a:p>
            <a:pPr marL="0" indent="0">
              <a:buNone/>
            </a:pPr>
            <a:r>
              <a:rPr lang="en-IN" dirty="0" smtClean="0"/>
              <a:t>7.obsolete.</a:t>
            </a:r>
          </a:p>
          <a:p>
            <a:pPr marL="0" indent="0">
              <a:buNone/>
            </a:pPr>
            <a:r>
              <a:rPr lang="en-IN" dirty="0" smtClean="0"/>
              <a:t>8.Re-test</a:t>
            </a:r>
          </a:p>
          <a:p>
            <a:pPr marL="0" indent="0">
              <a:buNone/>
            </a:pPr>
            <a:r>
              <a:rPr lang="en-IN" dirty="0" smtClean="0"/>
              <a:t>9.Test case update.</a:t>
            </a:r>
          </a:p>
          <a:p>
            <a:pPr marL="0" indent="0">
              <a:buNone/>
            </a:pPr>
            <a:r>
              <a:rPr lang="en-IN" dirty="0" smtClean="0"/>
              <a:t>10.Need clarification.</a:t>
            </a:r>
          </a:p>
          <a:p>
            <a:pPr marL="0" indent="0">
              <a:buNone/>
            </a:pPr>
            <a:r>
              <a:rPr lang="en-IN" dirty="0" smtClean="0"/>
              <a:t>11.Edge case</a:t>
            </a:r>
          </a:p>
          <a:p>
            <a:pPr marL="0" indent="0">
              <a:buNone/>
            </a:pPr>
            <a:r>
              <a:rPr lang="en-IN" dirty="0" smtClean="0"/>
              <a:t>12.User story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1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3" y="299103"/>
            <a:ext cx="9725114" cy="596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Summary: user is not able to login in application after click on login button</a:t>
            </a:r>
          </a:p>
          <a:p>
            <a:pPr marL="0" indent="0">
              <a:buNone/>
            </a:pPr>
            <a:r>
              <a:rPr lang="en-IN" dirty="0" smtClean="0"/>
              <a:t>Test step:</a:t>
            </a:r>
          </a:p>
          <a:p>
            <a:pPr marL="0" indent="0">
              <a:buNone/>
            </a:pPr>
            <a:r>
              <a:rPr lang="en-IN" dirty="0" smtClean="0"/>
              <a:t>1.Launch the browser </a:t>
            </a:r>
          </a:p>
          <a:p>
            <a:pPr marL="0" indent="0">
              <a:buNone/>
            </a:pPr>
            <a:r>
              <a:rPr lang="en-IN" dirty="0" smtClean="0"/>
              <a:t>2.Clear cache.</a:t>
            </a:r>
          </a:p>
          <a:p>
            <a:pPr marL="0" indent="0">
              <a:buNone/>
            </a:pPr>
            <a:r>
              <a:rPr lang="en-IN" dirty="0" smtClean="0"/>
              <a:t>3.Appplciacation </a:t>
            </a:r>
            <a:r>
              <a:rPr lang="en-IN" dirty="0" err="1" smtClean="0"/>
              <a:t>ulr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4.Enet valid user name and pass.</a:t>
            </a:r>
          </a:p>
          <a:p>
            <a:pPr marL="0" indent="0">
              <a:buNone/>
            </a:pPr>
            <a:r>
              <a:rPr lang="en-IN" dirty="0" smtClean="0"/>
              <a:t>5.Click on login button</a:t>
            </a:r>
          </a:p>
          <a:p>
            <a:pPr marL="0" indent="0">
              <a:buNone/>
            </a:pPr>
            <a:r>
              <a:rPr lang="en-IN" dirty="0" smtClean="0"/>
              <a:t>Actual result: After </a:t>
            </a:r>
            <a:r>
              <a:rPr lang="en-IN" dirty="0" err="1" smtClean="0"/>
              <a:t>clik</a:t>
            </a:r>
            <a:r>
              <a:rPr lang="en-IN" dirty="0" smtClean="0"/>
              <a:t> on login button user does not able to login in application.</a:t>
            </a:r>
          </a:p>
          <a:p>
            <a:pPr marL="0" indent="0">
              <a:buNone/>
            </a:pPr>
            <a:r>
              <a:rPr lang="en-IN" dirty="0" smtClean="0"/>
              <a:t>Expected result: After click on login button user should login  in to application </a:t>
            </a:r>
          </a:p>
          <a:p>
            <a:pPr marL="0" indent="0">
              <a:buNone/>
            </a:pPr>
            <a:r>
              <a:rPr lang="en-IN" dirty="0" smtClean="0"/>
              <a:t>Attach </a:t>
            </a:r>
            <a:r>
              <a:rPr lang="en-IN" dirty="0" err="1" smtClean="0"/>
              <a:t>ss</a:t>
            </a:r>
            <a:r>
              <a:rPr lang="en-IN" dirty="0" smtClean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 smtClean="0"/>
              <a:t>What is </a:t>
            </a:r>
            <a:r>
              <a:rPr lang="en-IN" sz="4000" dirty="0" err="1" smtClean="0"/>
              <a:t>jira</a:t>
            </a:r>
            <a:r>
              <a:rPr lang="en-IN" sz="4000" dirty="0" smtClean="0"/>
              <a:t>?</a:t>
            </a:r>
          </a:p>
          <a:p>
            <a:r>
              <a:rPr lang="en-IN" dirty="0" err="1" smtClean="0"/>
              <a:t>Jira</a:t>
            </a:r>
            <a:r>
              <a:rPr lang="en-IN" dirty="0" smtClean="0"/>
              <a:t> is a project management tool or bug tracking tool.</a:t>
            </a:r>
          </a:p>
          <a:p>
            <a:r>
              <a:rPr lang="en-IN" dirty="0" smtClean="0"/>
              <a:t>Used to </a:t>
            </a:r>
            <a:r>
              <a:rPr lang="en-IN" dirty="0" err="1" smtClean="0"/>
              <a:t>plan,track</a:t>
            </a:r>
            <a:r>
              <a:rPr lang="en-IN" dirty="0" smtClean="0"/>
              <a:t> and manage all software </a:t>
            </a:r>
            <a:r>
              <a:rPr lang="en-IN" dirty="0" err="1" smtClean="0"/>
              <a:t>Devlopement</a:t>
            </a:r>
            <a:r>
              <a:rPr lang="en-IN" dirty="0" smtClean="0"/>
              <a:t>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0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Why </a:t>
            </a:r>
            <a:r>
              <a:rPr lang="en-IN" dirty="0" err="1" smtClean="0"/>
              <a:t>Jira</a:t>
            </a:r>
            <a:r>
              <a:rPr lang="en-IN" dirty="0" smtClean="0"/>
              <a:t>?</a:t>
            </a:r>
          </a:p>
          <a:p>
            <a:r>
              <a:rPr lang="en-IN" dirty="0" err="1" smtClean="0"/>
              <a:t>Jira</a:t>
            </a:r>
            <a:r>
              <a:rPr lang="en-IN" dirty="0" smtClean="0"/>
              <a:t> supports any agile methodology.</a:t>
            </a:r>
          </a:p>
          <a:p>
            <a:r>
              <a:rPr lang="en-IN" dirty="0" smtClean="0"/>
              <a:t>It  track </a:t>
            </a:r>
            <a:r>
              <a:rPr lang="en-IN" dirty="0" err="1" smtClean="0"/>
              <a:t>backlogs,roadmaps,and</a:t>
            </a:r>
            <a:r>
              <a:rPr lang="en-IN" dirty="0" smtClean="0"/>
              <a:t> reports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3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What we do using </a:t>
            </a:r>
            <a:r>
              <a:rPr lang="en-IN" dirty="0" err="1" smtClean="0"/>
              <a:t>jira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create project.</a:t>
            </a:r>
          </a:p>
          <a:p>
            <a:r>
              <a:rPr lang="en-IN" dirty="0" smtClean="0"/>
              <a:t>We can create epic .</a:t>
            </a:r>
          </a:p>
          <a:p>
            <a:r>
              <a:rPr lang="en-IN" dirty="0" smtClean="0"/>
              <a:t>We can create User story.</a:t>
            </a:r>
          </a:p>
          <a:p>
            <a:r>
              <a:rPr lang="en-IN" dirty="0" smtClean="0"/>
              <a:t>We can add issue.</a:t>
            </a:r>
          </a:p>
          <a:p>
            <a:r>
              <a:rPr lang="en-IN" dirty="0" smtClean="0"/>
              <a:t>We can create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8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What is project.</a:t>
            </a:r>
          </a:p>
          <a:p>
            <a:r>
              <a:rPr lang="en-IN" dirty="0" smtClean="0"/>
              <a:t>Collection of task like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Epic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Bug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Task and sub task </a:t>
            </a:r>
          </a:p>
          <a:p>
            <a:r>
              <a:rPr lang="en-IN" dirty="0" smtClean="0"/>
              <a:t>It is a </a:t>
            </a:r>
            <a:r>
              <a:rPr lang="en-IN" dirty="0" err="1" smtClean="0"/>
              <a:t>singl</a:t>
            </a:r>
            <a:r>
              <a:rPr lang="en-IN" dirty="0" smtClean="0"/>
              <a:t> place to manage your work </a:t>
            </a:r>
          </a:p>
          <a:p>
            <a:r>
              <a:rPr lang="en-IN" dirty="0" smtClean="0"/>
              <a:t>Every project has a work flow like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project has a work flow like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Project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Epic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US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Bug</a:t>
            </a:r>
          </a:p>
        </p:txBody>
      </p:sp>
      <p:sp>
        <p:nvSpPr>
          <p:cNvPr id="4" name="Down Arrow 3"/>
          <p:cNvSpPr/>
          <p:nvPr/>
        </p:nvSpPr>
        <p:spPr>
          <a:xfrm>
            <a:off x="3203434" y="1674279"/>
            <a:ext cx="418744" cy="376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3173524" y="2518242"/>
            <a:ext cx="484632" cy="428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3173524" y="3402559"/>
            <a:ext cx="484632" cy="566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Epic:</a:t>
            </a:r>
          </a:p>
          <a:p>
            <a:r>
              <a:rPr lang="en-IN" dirty="0" smtClean="0"/>
              <a:t>It is a large body of work that can be broken down in to a number of smaller stories.</a:t>
            </a:r>
          </a:p>
          <a:p>
            <a:r>
              <a:rPr lang="en-IN" dirty="0" smtClean="0"/>
              <a:t>Epics are delivered over a set of sprints.</a:t>
            </a:r>
          </a:p>
          <a:p>
            <a:r>
              <a:rPr lang="en-IN" dirty="0" smtClean="0"/>
              <a:t>Epic consist of multiple US.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0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99" y="1190001"/>
            <a:ext cx="8534400" cy="4868967"/>
          </a:xfrm>
        </p:spPr>
        <p:txBody>
          <a:bodyPr>
            <a:normAutofit/>
          </a:bodyPr>
          <a:lstStyle/>
          <a:p>
            <a:r>
              <a:rPr lang="en-IN" dirty="0" smtClean="0"/>
              <a:t>Epic work flow: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NEW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HLR Review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Approved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In progress                On hold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Pending release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3018081" y="3524908"/>
            <a:ext cx="484632" cy="31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3026627" y="1802863"/>
            <a:ext cx="484632" cy="4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3018081" y="2725744"/>
            <a:ext cx="484632" cy="378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2969031" y="4315626"/>
            <a:ext cx="484632" cy="5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888336" y="3943651"/>
            <a:ext cx="803305" cy="37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STORY:</a:t>
            </a:r>
          </a:p>
          <a:p>
            <a:r>
              <a:rPr lang="en-IN" dirty="0" smtClean="0"/>
              <a:t>User story is a requirement which define what is required by the user as functionality.</a:t>
            </a:r>
          </a:p>
          <a:p>
            <a:r>
              <a:rPr lang="en-IN" dirty="0" smtClean="0"/>
              <a:t>During release planning a </a:t>
            </a:r>
            <a:r>
              <a:rPr lang="en-IN" dirty="0" err="1" smtClean="0"/>
              <a:t>ough</a:t>
            </a:r>
            <a:r>
              <a:rPr lang="en-IN" dirty="0" smtClean="0"/>
              <a:t> estimate is given to a user story </a:t>
            </a:r>
            <a:r>
              <a:rPr lang="en-IN" dirty="0" err="1" smtClean="0"/>
              <a:t>i.e</a:t>
            </a:r>
            <a:r>
              <a:rPr lang="en-IN" dirty="0" smtClean="0"/>
              <a:t> story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6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5940</TotalTime>
  <Words>508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3</vt:lpstr>
      <vt:lpstr>Slice</vt:lpstr>
      <vt:lpstr>                        Jira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qaindia112233@outlook.com</dc:creator>
  <cp:lastModifiedBy>qaindia112233@outlook.com</cp:lastModifiedBy>
  <cp:revision>24</cp:revision>
  <dcterms:created xsi:type="dcterms:W3CDTF">2021-10-09T09:27:47Z</dcterms:created>
  <dcterms:modified xsi:type="dcterms:W3CDTF">2021-10-24T12:38:21Z</dcterms:modified>
</cp:coreProperties>
</file>