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f0cd09e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cf0cd09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f0cd09e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f0cd09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Based Document Vault : VeriFicate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Yogesh Gupta, Shiv Kumar Rathore &amp; Tushar Tomar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This educational records project utilizes blockchain for secure storage and sharing. Blockchain ensures data reliability, with off-chain encrypted records and hash information anchored for protection. Cryptography manages encryption and digital signatures, complemented by a WebApp interface for decentralized communication.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50" y="1177225"/>
            <a:ext cx="6270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Secure and Private Educational Record Storage: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 confidentiality and integrity in secure and private educational record storage.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Efficient Blockchain-based Data Sharing: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Streamline and secure educational data exchange through efficient blockchain-based data sharing.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User-Friendly Decentralized Record Management: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 an intuitive interface for decentralized record management, enhancing user-friendly access.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Survey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372500" y="1211350"/>
            <a:ext cx="63771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 Blockchain-Based Educational Records Secure Storage and Sharing Scheme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Hongzhi Li, Dezhi Han</a:t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2400250" y="2871450"/>
            <a:ext cx="63216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Document Verification Using Blockchain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Ashish Zende, Lalit Amrutkar, Nayan Kadam, Prof. S. P. Baman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250" y="1177225"/>
            <a:ext cx="6270900" cy="3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Browser Compatibility</a:t>
            </a:r>
            <a:r>
              <a:rPr lang="en" sz="1600"/>
              <a:t>: Compatibility across different web browsers posed a challenge, as the project relied upon specific features of metamask extension that behaved differently across browsers.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Performance</a:t>
            </a:r>
            <a:r>
              <a:rPr lang="en" sz="1600"/>
              <a:t>: Ensuring that the frontend operates efficiently and responds promptly to user interactions, even when interacting with the blockchain, was a concern. Slow loading times or lag in transactions can deter users.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Security</a:t>
            </a:r>
            <a:r>
              <a:rPr lang="en" sz="1600"/>
              <a:t>: Implementing security measures in the frontend to protect user data and private keys was critical. Failing to do so could expose users to risks like unauthorized access and data breaches.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Hardware</a:t>
            </a:r>
            <a:endParaRPr b="1" sz="21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Blockchain Nodes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High-Performance Servers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Printers and Scanners</a:t>
            </a:r>
            <a:endParaRPr sz="16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Software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Blockchain Framework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 Contract Development Tools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Database Management System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Project’s Workflow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5" name="Google Shape;115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Product Registration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8" name="Google Shape;118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340925" y="689748"/>
            <a:ext cx="2242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Manufacturer registers the product and sells it to the seller</a:t>
            </a:r>
            <a:r>
              <a:rPr lang="en" sz="1500"/>
              <a:t>. </a:t>
            </a:r>
            <a:endParaRPr sz="1600"/>
          </a:p>
        </p:txBody>
      </p:sp>
      <p:sp>
        <p:nvSpPr>
          <p:cNvPr descr="Background pointer shape in timeline graphic" id="121" name="Google Shape;121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2050127" y="2336550"/>
            <a:ext cx="1597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Blockchain Authentication 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3" name="Google Shape;123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4" name="Google Shape;124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1662687" y="3512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Product registration and sale is authenticated using a blockchain.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27" name="Google Shape;127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3767750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Product Verification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9" name="Google Shape;129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0" name="Google Shape;130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Anyone who is buying the product can verify it’s authenticity using a QR present on the label.</a:t>
            </a:r>
            <a:endParaRPr sz="1500"/>
          </a:p>
        </p:txBody>
      </p:sp>
      <p:sp>
        <p:nvSpPr>
          <p:cNvPr descr="Background pointer shape in timeline graphic" id="133" name="Google Shape;133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54928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Alerts for Counterfeit Detection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6" name="Google Shape;136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5126902" y="3529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If product is a </a:t>
            </a:r>
            <a:r>
              <a:rPr lang="en" sz="1500"/>
              <a:t>counterfeit</a:t>
            </a:r>
            <a:r>
              <a:rPr lang="en" sz="1500"/>
              <a:t>, the customer </a:t>
            </a:r>
            <a:r>
              <a:rPr lang="en" sz="1500"/>
              <a:t>gets</a:t>
            </a:r>
            <a:r>
              <a:rPr lang="en" sz="1500"/>
              <a:t> notified.</a:t>
            </a:r>
            <a:endParaRPr sz="1500"/>
          </a:p>
        </p:txBody>
      </p:sp>
      <p:sp>
        <p:nvSpPr>
          <p:cNvPr descr="Background pointer shape in timeline graphic" id="139" name="Google Shape;139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7035300" y="2336550"/>
            <a:ext cx="1665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Sending Report to Manufacturer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141" name="Google Shape;141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2" name="Google Shape;142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0"/>
          <p:cNvSpPr txBox="1"/>
          <p:nvPr>
            <p:ph idx="4294967295" type="body"/>
          </p:nvPr>
        </p:nvSpPr>
        <p:spPr>
          <a:xfrm>
            <a:off x="6647850" y="125453"/>
            <a:ext cx="22428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report with location and product info is </a:t>
            </a:r>
            <a:r>
              <a:rPr lang="en" sz="1600"/>
              <a:t>generated</a:t>
            </a:r>
            <a:r>
              <a:rPr lang="en" sz="1600"/>
              <a:t> that is then shared with the manufacturer.</a:t>
            </a:r>
            <a:endParaRPr sz="160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1"/>
            <a:ext cx="9143999" cy="513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5703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</a:t>
            </a:r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45372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