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f0cd09e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cf0cd09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f0cd09e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f0cd09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Based Document Vault : VeriFicate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Yogesh Gupta, Shiv Kumar Rathore &amp; Tushar Tomar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This educational records project utilizes blockchain for secure storage and sharing. Blockchain ensures data reliability, with off-chain encrypted records and hash information anchored for protection. Cryptography manages encryption and digital signatures, complemented by a WebApp interface for decentralized communication.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50" y="1177225"/>
            <a:ext cx="6270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Secure and Private Educational Record Storage: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 confidentiality and integrity in secure and private educational record storage.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Efficient Blockchain-based Data Sharing: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Streamline and secure educational data exchange through efficient blockchain-based data sharing.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User-Friendly Decentralized Record Management: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 an intuitive interface for decentralized record management, enhancing user-friendly access.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Survey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372500" y="1211350"/>
            <a:ext cx="63771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 Blockchain-Based Educational Records Secure Storage and Sharing Scheme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Hongzhi Li, Dezhi Han</a:t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2400250" y="2871450"/>
            <a:ext cx="63216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Document Verification Using Blockchain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Ashish Zende, Lalit Amrutkar, Nayan Kadam, Prof. S. P. Baman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250" y="1177225"/>
            <a:ext cx="6270900" cy="3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Browser Compatibility</a:t>
            </a:r>
            <a:r>
              <a:rPr lang="en" sz="1600"/>
              <a:t>: Compatibility across different web browsers posed a challenge, as the project relied upon specific features of metamask extension that behaved differently across browsers.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Performance</a:t>
            </a:r>
            <a:r>
              <a:rPr lang="en" sz="1600"/>
              <a:t>: Ensuring that the frontend operates efficiently and responds promptly to user interactions, even when interacting with the blockchain, was a concern. Slow loading times or lag in transactions can deter users.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Security</a:t>
            </a:r>
            <a:r>
              <a:rPr lang="en" sz="1600"/>
              <a:t>: Implementing security measures in the frontend to protect user data and private keys was critical. Failing to do so could expose users to risks like unauthorized access and data breaches.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Hardware</a:t>
            </a:r>
            <a:endParaRPr b="1" sz="21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Blockchain Nodes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High-Performance Servers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Printers and Scanners</a:t>
            </a:r>
            <a:endParaRPr sz="16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Software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Blockchain Framework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 Contract Development Tools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Database Management System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703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45372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