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8" r:id="rId9"/>
    <p:sldId id="266" r:id="rId10"/>
    <p:sldId id="269" r:id="rId11"/>
    <p:sldId id="270" r:id="rId12"/>
  </p:sldIdLst>
  <p:sldSz cx="10058400" cy="565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6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garage/content/think/practice_minimum_viable_product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36E03A-7002-46F0-A1E0-EB837E1E89D2}"/>
              </a:ext>
            </a:extLst>
          </p:cNvPr>
          <p:cNvSpPr/>
          <p:nvPr/>
        </p:nvSpPr>
        <p:spPr>
          <a:xfrm>
            <a:off x="50800" y="9594"/>
            <a:ext cx="1000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extra points: About MVP (Minimal Viable Product), Ideally if you able show a MVP, will be add on Point. Check on more details here --&gt; </a:t>
            </a:r>
            <a:r>
              <a:rPr lang="en-US" dirty="0">
                <a:hlinkClick r:id="rId2"/>
              </a:rPr>
              <a:t>https://www.ibm.com/cloud/garage/content/think/practice_minimum_viable_product/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a minimum (baseline), the teams have to be able to articulate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sources that your proposed apps will need access to (have done research, explored with the data source owners and ensure that there are no policy prohibiting access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projection of cost to develop (resource/time/money)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to encourage your proposal to be feasible &amp; realistic vs. just being a good idea.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55C86-E1DA-4A25-B689-D2815DA9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C6BB22-8389-4E45-BB22-6ACE5DA8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7B643-33C4-4408-B577-157F5728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386AEC-EE34-4058-AC3E-5FA0E2DE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" y="0"/>
            <a:ext cx="10051131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0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09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0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A8F66-4EAF-4FF8-AD3A-DA8DA0C3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0058400" cy="5379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276CD-9260-4438-A324-2DB7966E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5650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136</Words>
  <Application>Microsoft Office PowerPoint</Application>
  <PresentationFormat>Custom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Yogeswari Narayasamy</cp:lastModifiedBy>
  <cp:revision>8</cp:revision>
  <dcterms:created xsi:type="dcterms:W3CDTF">2013-01-27T09:14:16Z</dcterms:created>
  <dcterms:modified xsi:type="dcterms:W3CDTF">2018-04-03T02:32:57Z</dcterms:modified>
  <cp:category/>
</cp:coreProperties>
</file>