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71" r:id="rId2"/>
    <p:sldId id="300" r:id="rId3"/>
    <p:sldId id="258" r:id="rId4"/>
    <p:sldId id="304" r:id="rId5"/>
    <p:sldId id="290" r:id="rId6"/>
    <p:sldId id="292" r:id="rId7"/>
    <p:sldId id="299" r:id="rId8"/>
    <p:sldId id="303" r:id="rId9"/>
    <p:sldId id="305" r:id="rId10"/>
    <p:sldId id="301" r:id="rId11"/>
    <p:sldId id="302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EB9A32-A86D-8B74-28F8-762958262A0E}" v="19" dt="2023-06-13T06:03:31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EEB9A32-A86D-8B74-28F8-762958262A0E}"/>
    <pc:docChg chg="modSld">
      <pc:chgData name="" userId="" providerId="" clId="Web-{BEEB9A32-A86D-8B74-28F8-762958262A0E}" dt="2023-06-13T06:01:57.271" v="1"/>
      <pc:docMkLst>
        <pc:docMk/>
      </pc:docMkLst>
      <pc:sldChg chg="delSp">
        <pc:chgData name="" userId="" providerId="" clId="Web-{BEEB9A32-A86D-8B74-28F8-762958262A0E}" dt="2023-06-13T06:01:57.271" v="1"/>
        <pc:sldMkLst>
          <pc:docMk/>
          <pc:sldMk cId="0" sldId="271"/>
        </pc:sldMkLst>
        <pc:grpChg chg="del">
          <ac:chgData name="" userId="" providerId="" clId="Web-{BEEB9A32-A86D-8B74-28F8-762958262A0E}" dt="2023-06-13T06:01:56.333" v="0"/>
          <ac:grpSpMkLst>
            <pc:docMk/>
            <pc:sldMk cId="0" sldId="271"/>
            <ac:grpSpMk id="465" creationId="{00000000-0000-0000-0000-000000000000}"/>
          </ac:grpSpMkLst>
        </pc:grpChg>
        <pc:picChg chg="del">
          <ac:chgData name="" userId="" providerId="" clId="Web-{BEEB9A32-A86D-8B74-28F8-762958262A0E}" dt="2023-06-13T06:01:57.271" v="1"/>
          <ac:picMkLst>
            <pc:docMk/>
            <pc:sldMk cId="0" sldId="271"/>
            <ac:picMk id="464" creationId="{00000000-0000-0000-0000-000000000000}"/>
          </ac:picMkLst>
        </pc:picChg>
      </pc:sldChg>
    </pc:docChg>
  </pc:docChgLst>
  <pc:docChgLst>
    <pc:chgData name="VINOD KUMAR" userId="S::drvinodkumar2019@kluniversity.in::937d03d8-9e16-4f56-8b09-b70d6b07ca74" providerId="AD" clId="Web-{BEEB9A32-A86D-8B74-28F8-762958262A0E}"/>
    <pc:docChg chg="modSld">
      <pc:chgData name="VINOD KUMAR" userId="S::drvinodkumar2019@kluniversity.in::937d03d8-9e16-4f56-8b09-b70d6b07ca74" providerId="AD" clId="Web-{BEEB9A32-A86D-8B74-28F8-762958262A0E}" dt="2023-06-13T06:03:31.946" v="14"/>
      <pc:docMkLst>
        <pc:docMk/>
      </pc:docMkLst>
      <pc:sldChg chg="addSp delSp modSp mod setBg">
        <pc:chgData name="VINOD KUMAR" userId="S::drvinodkumar2019@kluniversity.in::937d03d8-9e16-4f56-8b09-b70d6b07ca74" providerId="AD" clId="Web-{BEEB9A32-A86D-8B74-28F8-762958262A0E}" dt="2023-06-13T06:03:31.946" v="14"/>
        <pc:sldMkLst>
          <pc:docMk/>
          <pc:sldMk cId="0" sldId="271"/>
        </pc:sldMkLst>
        <pc:spChg chg="del">
          <ac:chgData name="VINOD KUMAR" userId="S::drvinodkumar2019@kluniversity.in::937d03d8-9e16-4f56-8b09-b70d6b07ca74" providerId="AD" clId="Web-{BEEB9A32-A86D-8B74-28F8-762958262A0E}" dt="2023-06-13T06:02:05.552" v="4"/>
          <ac:spMkLst>
            <pc:docMk/>
            <pc:sldMk cId="0" sldId="271"/>
            <ac:spMk id="2" creationId="{6398423B-5803-30F8-31C4-BF716BD7197E}"/>
          </ac:spMkLst>
        </pc:spChg>
        <pc:spChg chg="add mod">
          <ac:chgData name="VINOD KUMAR" userId="S::drvinodkumar2019@kluniversity.in::937d03d8-9e16-4f56-8b09-b70d6b07ca74" providerId="AD" clId="Web-{BEEB9A32-A86D-8B74-28F8-762958262A0E}" dt="2023-06-13T06:02:41.225" v="12" actId="1076"/>
          <ac:spMkLst>
            <pc:docMk/>
            <pc:sldMk cId="0" sldId="271"/>
            <ac:spMk id="3" creationId="{67E39F22-2F69-CA77-AFFA-E5F401B00417}"/>
          </ac:spMkLst>
        </pc:spChg>
        <pc:spChg chg="mod">
          <ac:chgData name="VINOD KUMAR" userId="S::drvinodkumar2019@kluniversity.in::937d03d8-9e16-4f56-8b09-b70d6b07ca74" providerId="AD" clId="Web-{BEEB9A32-A86D-8B74-28F8-762958262A0E}" dt="2023-06-13T06:02:36.835" v="7" actId="1076"/>
          <ac:spMkLst>
            <pc:docMk/>
            <pc:sldMk cId="0" sldId="271"/>
            <ac:spMk id="4" creationId="{2AA4B22D-392B-DF3F-B021-65F2138EAE6E}"/>
          </ac:spMkLst>
        </pc:spChg>
        <pc:spChg chg="mod">
          <ac:chgData name="VINOD KUMAR" userId="S::drvinodkumar2019@kluniversity.in::937d03d8-9e16-4f56-8b09-b70d6b07ca74" providerId="AD" clId="Web-{BEEB9A32-A86D-8B74-28F8-762958262A0E}" dt="2023-06-13T06:02:36.835" v="8" actId="1076"/>
          <ac:spMkLst>
            <pc:docMk/>
            <pc:sldMk cId="0" sldId="271"/>
            <ac:spMk id="8" creationId="{7153E61F-4441-DBE3-3DFF-6E9EF6C48D23}"/>
          </ac:spMkLst>
        </pc:spChg>
        <pc:spChg chg="del">
          <ac:chgData name="VINOD KUMAR" userId="S::drvinodkumar2019@kluniversity.in::937d03d8-9e16-4f56-8b09-b70d6b07ca74" providerId="AD" clId="Web-{BEEB9A32-A86D-8B74-28F8-762958262A0E}" dt="2023-06-13T06:02:03.599" v="2"/>
          <ac:spMkLst>
            <pc:docMk/>
            <pc:sldMk cId="0" sldId="271"/>
            <ac:spMk id="18" creationId="{807C1E3F-2DA3-AFAE-99EA-57C7BD21ED5A}"/>
          </ac:spMkLst>
        </pc:spChg>
        <pc:spChg chg="del">
          <ac:chgData name="VINOD KUMAR" userId="S::drvinodkumar2019@kluniversity.in::937d03d8-9e16-4f56-8b09-b70d6b07ca74" providerId="AD" clId="Web-{BEEB9A32-A86D-8B74-28F8-762958262A0E}" dt="2023-06-13T06:02:01.521" v="1"/>
          <ac:spMkLst>
            <pc:docMk/>
            <pc:sldMk cId="0" sldId="271"/>
            <ac:spMk id="19" creationId="{B9F0C376-F4D3-1950-3474-EFF28411BDC6}"/>
          </ac:spMkLst>
        </pc:spChg>
        <pc:spChg chg="mod">
          <ac:chgData name="VINOD KUMAR" userId="S::drvinodkumar2019@kluniversity.in::937d03d8-9e16-4f56-8b09-b70d6b07ca74" providerId="AD" clId="Web-{BEEB9A32-A86D-8B74-28F8-762958262A0E}" dt="2023-06-13T06:02:36.850" v="9" actId="1076"/>
          <ac:spMkLst>
            <pc:docMk/>
            <pc:sldMk cId="0" sldId="271"/>
            <ac:spMk id="21" creationId="{EF776FF6-0FAF-72BB-39FE-44B8C9B465BE}"/>
          </ac:spMkLst>
        </pc:spChg>
        <pc:spChg chg="del">
          <ac:chgData name="VINOD KUMAR" userId="S::drvinodkumar2019@kluniversity.in::937d03d8-9e16-4f56-8b09-b70d6b07ca74" providerId="AD" clId="Web-{BEEB9A32-A86D-8B74-28F8-762958262A0E}" dt="2023-06-13T06:02:04.833" v="3"/>
          <ac:spMkLst>
            <pc:docMk/>
            <pc:sldMk cId="0" sldId="271"/>
            <ac:spMk id="473" creationId="{00000000-0000-0000-0000-000000000000}"/>
          </ac:spMkLst>
        </pc:spChg>
        <pc:spChg chg="del">
          <ac:chgData name="VINOD KUMAR" userId="S::drvinodkumar2019@kluniversity.in::937d03d8-9e16-4f56-8b09-b70d6b07ca74" providerId="AD" clId="Web-{BEEB9A32-A86D-8B74-28F8-762958262A0E}" dt="2023-06-13T06:02:00.255" v="0"/>
          <ac:spMkLst>
            <pc:docMk/>
            <pc:sldMk cId="0" sldId="271"/>
            <ac:spMk id="475" creationId="{00000000-0000-0000-0000-000000000000}"/>
          </ac:spMkLst>
        </pc:spChg>
        <pc:spChg chg="mod">
          <ac:chgData name="VINOD KUMAR" userId="S::drvinodkumar2019@kluniversity.in::937d03d8-9e16-4f56-8b09-b70d6b07ca74" providerId="AD" clId="Web-{BEEB9A32-A86D-8B74-28F8-762958262A0E}" dt="2023-06-13T06:02:31.319" v="6" actId="1076"/>
          <ac:spMkLst>
            <pc:docMk/>
            <pc:sldMk cId="0" sldId="271"/>
            <ac:spMk id="476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F1E72-5D6D-4371-A2A0-2D5BB8B3CF87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0F9B9-16B8-4F16-9939-CF43AD33F5FF}">
      <dgm:prSet phldrT="[Text]" custT="1"/>
      <dgm:spPr/>
      <dgm:t>
        <a:bodyPr/>
        <a:lstStyle/>
        <a:p>
          <a:r>
            <a:rPr lang="en-US" sz="3200" dirty="0"/>
            <a:t>Fuzzy operations</a:t>
          </a:r>
        </a:p>
      </dgm:t>
    </dgm:pt>
    <dgm:pt modelId="{E8AFD4D9-EB52-4EE8-9C0E-DA3413EE1AA0}" type="parTrans" cxnId="{769069E6-0F06-496E-B8BA-0F01FDCF8026}">
      <dgm:prSet/>
      <dgm:spPr/>
      <dgm:t>
        <a:bodyPr/>
        <a:lstStyle/>
        <a:p>
          <a:endParaRPr lang="en-US" sz="2400"/>
        </a:p>
      </dgm:t>
    </dgm:pt>
    <dgm:pt modelId="{8209F5E6-1EA7-49B1-9E23-52A1B4B7E262}" type="sibTrans" cxnId="{769069E6-0F06-496E-B8BA-0F01FDCF8026}">
      <dgm:prSet/>
      <dgm:spPr/>
      <dgm:t>
        <a:bodyPr/>
        <a:lstStyle/>
        <a:p>
          <a:endParaRPr lang="en-US" sz="2400"/>
        </a:p>
      </dgm:t>
    </dgm:pt>
    <dgm:pt modelId="{B5AAB3D1-8A3E-48E1-A043-437D274AC1DA}">
      <dgm:prSet phldrT="[Text]" custT="1"/>
      <dgm:spPr/>
      <dgm:t>
        <a:bodyPr/>
        <a:lstStyle/>
        <a:p>
          <a:r>
            <a:rPr lang="en-US" sz="2800" dirty="0">
              <a:latin typeface="Times New Roman"/>
              <a:cs typeface="Times New Roman"/>
            </a:rPr>
            <a:t>Intersection (A ∩ B): µA∩B (x ) = minimum{µA(x ), µB (x )}</a:t>
          </a:r>
          <a:endParaRPr lang="en-US" sz="2800" dirty="0"/>
        </a:p>
      </dgm:t>
    </dgm:pt>
    <dgm:pt modelId="{EDA4BCC3-70B8-4D3E-9290-2974972B2826}" type="parTrans" cxnId="{EF93AAD0-5B39-4985-8C94-0174D94DE3B1}">
      <dgm:prSet custT="1"/>
      <dgm:spPr/>
      <dgm:t>
        <a:bodyPr/>
        <a:lstStyle/>
        <a:p>
          <a:endParaRPr lang="en-US" sz="700"/>
        </a:p>
      </dgm:t>
    </dgm:pt>
    <dgm:pt modelId="{3A3E8400-789A-476B-9296-53218F5EF14F}" type="sibTrans" cxnId="{EF93AAD0-5B39-4985-8C94-0174D94DE3B1}">
      <dgm:prSet/>
      <dgm:spPr/>
      <dgm:t>
        <a:bodyPr/>
        <a:lstStyle/>
        <a:p>
          <a:endParaRPr lang="en-US" sz="2400"/>
        </a:p>
      </dgm:t>
    </dgm:pt>
    <dgm:pt modelId="{57F665B6-13B2-4646-87CF-87678A5C33F4}">
      <dgm:prSet phldrT="[Text]" custT="1"/>
      <dgm:spPr/>
      <dgm:t>
        <a:bodyPr/>
        <a:lstStyle/>
        <a:p>
          <a:pPr algn="r"/>
          <a:r>
            <a:rPr lang="en-US" sz="3600" b="1" baseline="10541" dirty="0">
              <a:latin typeface="Times New Roman"/>
              <a:cs typeface="Times New Roman"/>
            </a:rPr>
            <a:t>Union</a:t>
          </a:r>
          <a:r>
            <a:rPr lang="en-US" sz="3600" b="1" spc="456" baseline="10541" dirty="0">
              <a:latin typeface="Times New Roman"/>
              <a:cs typeface="Times New Roman"/>
            </a:rPr>
            <a:t> </a:t>
          </a:r>
          <a:r>
            <a:rPr lang="en-US" sz="3600" b="1" baseline="10541" dirty="0">
              <a:latin typeface="Times New Roman"/>
              <a:cs typeface="Times New Roman"/>
            </a:rPr>
            <a:t>(</a:t>
          </a:r>
          <a:r>
            <a:rPr lang="en-US" sz="3600" baseline="10541" dirty="0">
              <a:latin typeface="Times New Roman"/>
              <a:cs typeface="Times New Roman"/>
            </a:rPr>
            <a:t>A</a:t>
          </a:r>
          <a:r>
            <a:rPr lang="en-US" sz="3600" spc="-218" baseline="10541" dirty="0">
              <a:latin typeface="Times New Roman"/>
              <a:cs typeface="Times New Roman"/>
            </a:rPr>
            <a:t> </a:t>
          </a:r>
          <a:r>
            <a:rPr lang="en-US" sz="3600" baseline="6249" dirty="0">
              <a:latin typeface="Meiryo"/>
              <a:cs typeface="Meiryo"/>
            </a:rPr>
            <a:t>∪</a:t>
          </a:r>
          <a:r>
            <a:rPr lang="en-US" sz="3600" spc="-123" baseline="6249" dirty="0">
              <a:latin typeface="Meiryo"/>
              <a:cs typeface="Meiryo"/>
            </a:rPr>
            <a:t> </a:t>
          </a:r>
          <a:r>
            <a:rPr lang="en-US" sz="3600" spc="99" baseline="10541" dirty="0">
              <a:latin typeface="Times New Roman"/>
              <a:cs typeface="Times New Roman"/>
            </a:rPr>
            <a:t>B</a:t>
          </a:r>
          <a:r>
            <a:rPr lang="en-US" sz="3600" b="1" baseline="10541" dirty="0">
              <a:latin typeface="Times New Roman"/>
              <a:cs typeface="Times New Roman"/>
            </a:rPr>
            <a:t>):</a:t>
          </a:r>
          <a:r>
            <a:rPr lang="en-US" sz="3600" baseline="13176" dirty="0">
              <a:latin typeface="Times New Roman"/>
              <a:cs typeface="Times New Roman"/>
            </a:rPr>
            <a:t>µ</a:t>
          </a:r>
          <a:r>
            <a:rPr lang="en-US" sz="3600" baseline="3623" dirty="0">
              <a:latin typeface="Times New Roman"/>
              <a:cs typeface="Times New Roman"/>
            </a:rPr>
            <a:t>A</a:t>
          </a:r>
          <a:r>
            <a:rPr lang="en-US" sz="3600" baseline="2148" dirty="0">
              <a:latin typeface="Meiryo"/>
              <a:cs typeface="Meiryo"/>
            </a:rPr>
            <a:t>∪</a:t>
          </a:r>
          <a:r>
            <a:rPr lang="en-US" sz="3600" baseline="3623" dirty="0">
              <a:latin typeface="Times New Roman"/>
              <a:cs typeface="Times New Roman"/>
            </a:rPr>
            <a:t>B</a:t>
          </a:r>
          <a:r>
            <a:rPr lang="en-US" sz="3600" spc="-226" baseline="3623" dirty="0">
              <a:latin typeface="Times New Roman"/>
              <a:cs typeface="Times New Roman"/>
            </a:rPr>
            <a:t> </a:t>
          </a:r>
          <a:r>
            <a:rPr lang="en-US" sz="3600" baseline="13176" dirty="0">
              <a:latin typeface="Times New Roman"/>
              <a:cs typeface="Times New Roman"/>
            </a:rPr>
            <a:t>(x</a:t>
          </a:r>
          <a:r>
            <a:rPr lang="en-US" sz="3600" spc="-335" baseline="13176" dirty="0">
              <a:latin typeface="Times New Roman"/>
              <a:cs typeface="Times New Roman"/>
            </a:rPr>
            <a:t> </a:t>
          </a:r>
          <a:r>
            <a:rPr lang="en-US" sz="3600" baseline="13176" dirty="0">
              <a:latin typeface="Times New Roman"/>
              <a:cs typeface="Times New Roman"/>
            </a:rPr>
            <a:t>)</a:t>
          </a:r>
          <a:r>
            <a:rPr lang="en-US" sz="3600" spc="166" baseline="13176" dirty="0">
              <a:latin typeface="Times New Roman"/>
              <a:cs typeface="Times New Roman"/>
            </a:rPr>
            <a:t> </a:t>
          </a:r>
          <a:r>
            <a:rPr lang="en-US" sz="3600" baseline="13176" dirty="0">
              <a:latin typeface="Times New Roman"/>
              <a:cs typeface="Times New Roman"/>
            </a:rPr>
            <a:t>=</a:t>
          </a:r>
          <a:r>
            <a:rPr lang="en-US" sz="3600" spc="83" baseline="13176" dirty="0">
              <a:latin typeface="Times New Roman"/>
              <a:cs typeface="Times New Roman"/>
            </a:rPr>
            <a:t> </a:t>
          </a:r>
          <a:r>
            <a:rPr lang="en-US" sz="3600" baseline="13176" dirty="0">
              <a:latin typeface="Times New Roman"/>
              <a:cs typeface="Times New Roman"/>
            </a:rPr>
            <a:t>maximum</a:t>
          </a:r>
          <a:r>
            <a:rPr lang="en-US" sz="3600" baseline="7812" dirty="0">
              <a:latin typeface="Meiryo"/>
              <a:cs typeface="Meiryo"/>
            </a:rPr>
            <a:t>{</a:t>
          </a:r>
          <a:r>
            <a:rPr lang="en-US" sz="3600" baseline="13176" dirty="0">
              <a:latin typeface="Times New Roman"/>
              <a:cs typeface="Times New Roman"/>
            </a:rPr>
            <a:t>µ</a:t>
          </a:r>
          <a:r>
            <a:rPr lang="en-US" sz="3600" spc="99" baseline="3623" dirty="0">
              <a:latin typeface="Times New Roman"/>
              <a:cs typeface="Times New Roman"/>
            </a:rPr>
            <a:t>A</a:t>
          </a:r>
          <a:r>
            <a:rPr lang="en-US" sz="3600" baseline="13176" dirty="0">
              <a:latin typeface="Times New Roman"/>
              <a:cs typeface="Times New Roman"/>
            </a:rPr>
            <a:t>(x</a:t>
          </a:r>
          <a:r>
            <a:rPr lang="en-US" sz="3600" spc="-335" baseline="13176" dirty="0">
              <a:latin typeface="Times New Roman"/>
              <a:cs typeface="Times New Roman"/>
            </a:rPr>
            <a:t> </a:t>
          </a:r>
          <a:r>
            <a:rPr lang="en-US" sz="3600" baseline="13176" dirty="0">
              <a:latin typeface="Times New Roman"/>
              <a:cs typeface="Times New Roman"/>
            </a:rPr>
            <a:t>),</a:t>
          </a:r>
          <a:r>
            <a:rPr lang="en-US" sz="3600" spc="222" baseline="13176" dirty="0">
              <a:latin typeface="Times New Roman"/>
              <a:cs typeface="Times New Roman"/>
            </a:rPr>
            <a:t> </a:t>
          </a:r>
          <a:r>
            <a:rPr lang="en-US" sz="3600" baseline="13176" dirty="0">
              <a:latin typeface="Times New Roman"/>
              <a:cs typeface="Times New Roman"/>
            </a:rPr>
            <a:t>µ</a:t>
          </a:r>
          <a:r>
            <a:rPr lang="en-US" sz="3600" baseline="3623" dirty="0">
              <a:latin typeface="Times New Roman"/>
              <a:cs typeface="Times New Roman"/>
            </a:rPr>
            <a:t>B</a:t>
          </a:r>
          <a:r>
            <a:rPr lang="en-US" sz="3600" spc="-226" baseline="3623" dirty="0">
              <a:latin typeface="Times New Roman"/>
              <a:cs typeface="Times New Roman"/>
            </a:rPr>
            <a:t> </a:t>
          </a:r>
          <a:r>
            <a:rPr lang="en-US" sz="3600" baseline="13176" dirty="0">
              <a:latin typeface="Times New Roman"/>
              <a:cs typeface="Times New Roman"/>
            </a:rPr>
            <a:t>(x</a:t>
          </a:r>
          <a:r>
            <a:rPr lang="en-US" sz="3600" spc="-335" baseline="13176" dirty="0">
              <a:latin typeface="Times New Roman"/>
              <a:cs typeface="Times New Roman"/>
            </a:rPr>
            <a:t> </a:t>
          </a:r>
          <a:r>
            <a:rPr lang="en-US" sz="3600" baseline="13176" dirty="0">
              <a:latin typeface="Times New Roman"/>
              <a:cs typeface="Times New Roman"/>
            </a:rPr>
            <a:t>)</a:t>
          </a:r>
          <a:r>
            <a:rPr lang="en-US" sz="3600" baseline="7812" dirty="0">
              <a:latin typeface="Meiryo"/>
              <a:cs typeface="Meiryo"/>
            </a:rPr>
            <a:t>}</a:t>
          </a:r>
          <a:endParaRPr lang="en-US" sz="3600" dirty="0"/>
        </a:p>
      </dgm:t>
    </dgm:pt>
    <dgm:pt modelId="{1AAEB2F0-DE62-4652-ADCC-D70158FFCD10}" type="parTrans" cxnId="{D5E81EB8-873B-419A-934C-F79D99822762}">
      <dgm:prSet custT="1"/>
      <dgm:spPr/>
      <dgm:t>
        <a:bodyPr/>
        <a:lstStyle/>
        <a:p>
          <a:endParaRPr lang="en-US" sz="700"/>
        </a:p>
      </dgm:t>
    </dgm:pt>
    <dgm:pt modelId="{1CE9FD2F-73CD-4647-B1B4-F3FF78F95A39}" type="sibTrans" cxnId="{D5E81EB8-873B-419A-934C-F79D99822762}">
      <dgm:prSet/>
      <dgm:spPr/>
      <dgm:t>
        <a:bodyPr/>
        <a:lstStyle/>
        <a:p>
          <a:endParaRPr lang="en-US" sz="2400"/>
        </a:p>
      </dgm:t>
    </dgm:pt>
    <dgm:pt modelId="{2C1E6B28-22F1-478C-91E5-6FB10182CC08}">
      <dgm:prSet custT="1"/>
      <dgm:spPr/>
      <dgm:t>
        <a:bodyPr/>
        <a:lstStyle/>
        <a:p>
          <a:r>
            <a:rPr lang="en-US" sz="3200" b="1" baseline="-2635" dirty="0">
              <a:latin typeface="Times New Roman"/>
              <a:cs typeface="Times New Roman"/>
            </a:rPr>
            <a:t>Complement</a:t>
          </a:r>
          <a:r>
            <a:rPr lang="en-US" sz="3200" b="1" spc="10" baseline="-2635" dirty="0">
              <a:latin typeface="Times New Roman"/>
              <a:cs typeface="Times New Roman"/>
            </a:rPr>
            <a:t> </a:t>
          </a:r>
          <a:r>
            <a:rPr lang="en-US" sz="3200" b="1" baseline="-2635" dirty="0">
              <a:latin typeface="Times New Roman"/>
              <a:cs typeface="Times New Roman"/>
            </a:rPr>
            <a:t>(</a:t>
          </a:r>
          <a:r>
            <a:rPr lang="en-US" sz="3200" baseline="-2635" dirty="0">
              <a:latin typeface="Times New Roman"/>
              <a:cs typeface="Times New Roman"/>
            </a:rPr>
            <a:t>A</a:t>
          </a:r>
          <a:r>
            <a:rPr lang="en-US" sz="3200" baseline="25364" dirty="0">
              <a:latin typeface="Times New Roman"/>
              <a:cs typeface="Times New Roman"/>
            </a:rPr>
            <a:t>C</a:t>
          </a:r>
          <a:r>
            <a:rPr lang="en-US" sz="3200" spc="-198" baseline="25364" dirty="0">
              <a:latin typeface="Times New Roman"/>
              <a:cs typeface="Times New Roman"/>
            </a:rPr>
            <a:t> </a:t>
          </a:r>
          <a:r>
            <a:rPr lang="en-US" sz="3200" b="1" baseline="-2635" dirty="0">
              <a:latin typeface="Times New Roman"/>
              <a:cs typeface="Times New Roman"/>
            </a:rPr>
            <a:t>): </a:t>
          </a:r>
          <a:r>
            <a:rPr lang="en-US" sz="3200" baseline="5270" dirty="0">
              <a:latin typeface="Times New Roman"/>
              <a:cs typeface="Times New Roman"/>
            </a:rPr>
            <a:t>µ</a:t>
          </a:r>
          <a:r>
            <a:rPr lang="en-US" sz="3200" baseline="-7246" dirty="0">
              <a:latin typeface="Times New Roman"/>
              <a:cs typeface="Times New Roman"/>
            </a:rPr>
            <a:t>A   </a:t>
          </a:r>
          <a:r>
            <a:rPr lang="en-US" sz="3200" spc="370" baseline="-7246" dirty="0">
              <a:latin typeface="Times New Roman"/>
              <a:cs typeface="Times New Roman"/>
            </a:rPr>
            <a:t> </a:t>
          </a:r>
          <a:r>
            <a:rPr lang="en-US" sz="3200" baseline="5270" dirty="0">
              <a:latin typeface="Times New Roman"/>
              <a:cs typeface="Times New Roman"/>
            </a:rPr>
            <a:t>(x</a:t>
          </a:r>
          <a:r>
            <a:rPr lang="en-US" sz="3200" spc="-335" baseline="5270" dirty="0">
              <a:latin typeface="Times New Roman"/>
              <a:cs typeface="Times New Roman"/>
            </a:rPr>
            <a:t> </a:t>
          </a:r>
          <a:r>
            <a:rPr lang="en-US" sz="3200" baseline="5270" dirty="0">
              <a:latin typeface="Times New Roman"/>
              <a:cs typeface="Times New Roman"/>
            </a:rPr>
            <a:t>)</a:t>
          </a:r>
          <a:r>
            <a:rPr lang="en-US" sz="3200" spc="166" baseline="5270" dirty="0">
              <a:latin typeface="Times New Roman"/>
              <a:cs typeface="Times New Roman"/>
            </a:rPr>
            <a:t> </a:t>
          </a:r>
          <a:r>
            <a:rPr lang="en-US" sz="3200" baseline="5270" dirty="0">
              <a:latin typeface="Times New Roman"/>
              <a:cs typeface="Times New Roman"/>
            </a:rPr>
            <a:t>=</a:t>
          </a:r>
          <a:r>
            <a:rPr lang="en-US" sz="3200" spc="83" baseline="5270" dirty="0">
              <a:latin typeface="Times New Roman"/>
              <a:cs typeface="Times New Roman"/>
            </a:rPr>
            <a:t> </a:t>
          </a:r>
          <a:r>
            <a:rPr lang="en-US" sz="3200" baseline="5270" dirty="0">
              <a:latin typeface="Times New Roman"/>
              <a:cs typeface="Times New Roman"/>
            </a:rPr>
            <a:t>1-µ</a:t>
          </a:r>
          <a:r>
            <a:rPr lang="en-US" sz="3200" spc="99" baseline="-7246" dirty="0">
              <a:latin typeface="Times New Roman"/>
              <a:cs typeface="Times New Roman"/>
            </a:rPr>
            <a:t>A</a:t>
          </a:r>
          <a:r>
            <a:rPr lang="en-US" sz="3200" baseline="5270" dirty="0">
              <a:latin typeface="Times New Roman"/>
              <a:cs typeface="Times New Roman"/>
            </a:rPr>
            <a:t>(x</a:t>
          </a:r>
          <a:r>
            <a:rPr lang="en-US" sz="3200" spc="-210" baseline="5270" dirty="0">
              <a:latin typeface="Times New Roman"/>
              <a:cs typeface="Times New Roman"/>
            </a:rPr>
            <a:t> </a:t>
          </a:r>
          <a:r>
            <a:rPr lang="en-US" sz="3200" baseline="5270" dirty="0">
              <a:latin typeface="Times New Roman"/>
              <a:cs typeface="Times New Roman"/>
            </a:rPr>
            <a:t>)</a:t>
          </a:r>
          <a:endParaRPr lang="en-US" sz="3200" dirty="0">
            <a:latin typeface="Times New Roman"/>
            <a:cs typeface="Times New Roman"/>
          </a:endParaRPr>
        </a:p>
      </dgm:t>
    </dgm:pt>
    <dgm:pt modelId="{A955B408-62FE-4E8D-A084-A15A17077BCE}" type="parTrans" cxnId="{DC2F2E2B-6459-4EC7-915B-29ABC908DF00}">
      <dgm:prSet custT="1"/>
      <dgm:spPr/>
      <dgm:t>
        <a:bodyPr/>
        <a:lstStyle/>
        <a:p>
          <a:endParaRPr lang="en-US" sz="700"/>
        </a:p>
      </dgm:t>
    </dgm:pt>
    <dgm:pt modelId="{A2D8A7A0-DDE7-4DAA-8435-97B3F92C83EB}" type="sibTrans" cxnId="{DC2F2E2B-6459-4EC7-915B-29ABC908DF00}">
      <dgm:prSet/>
      <dgm:spPr/>
      <dgm:t>
        <a:bodyPr/>
        <a:lstStyle/>
        <a:p>
          <a:endParaRPr lang="en-US" sz="2400"/>
        </a:p>
      </dgm:t>
    </dgm:pt>
    <dgm:pt modelId="{949C1942-6B3D-43FD-8848-F00426B1A891}" type="pres">
      <dgm:prSet presAssocID="{5A2F1E72-5D6D-4371-A2A0-2D5BB8B3CF8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C2B3122-37E0-411C-850B-24368FCB0EDE}" type="pres">
      <dgm:prSet presAssocID="{B600F9B9-16B8-4F16-9939-CF43AD33F5FF}" presName="root1" presStyleCnt="0"/>
      <dgm:spPr/>
    </dgm:pt>
    <dgm:pt modelId="{BB4141E7-8DE0-4F4B-AEE8-FD6F05CE0B12}" type="pres">
      <dgm:prSet presAssocID="{B600F9B9-16B8-4F16-9939-CF43AD33F5FF}" presName="LevelOneTextNode" presStyleLbl="node0" presStyleIdx="0" presStyleCnt="1" custScaleX="114757" custLinFactNeighborX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BF10A23-F80F-412C-AF1F-2E905DA0B309}" type="pres">
      <dgm:prSet presAssocID="{B600F9B9-16B8-4F16-9939-CF43AD33F5FF}" presName="level2hierChild" presStyleCnt="0"/>
      <dgm:spPr/>
    </dgm:pt>
    <dgm:pt modelId="{3E0659C7-25AC-406F-9F54-2647F34E2BE0}" type="pres">
      <dgm:prSet presAssocID="{1AAEB2F0-DE62-4652-ADCC-D70158FFCD10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1419CA2C-6D93-4680-B02B-E3BE0912345B}" type="pres">
      <dgm:prSet presAssocID="{1AAEB2F0-DE62-4652-ADCC-D70158FFCD10}" presName="connTx" presStyleLbl="parChTrans1D2" presStyleIdx="0" presStyleCnt="3"/>
      <dgm:spPr/>
      <dgm:t>
        <a:bodyPr/>
        <a:lstStyle/>
        <a:p>
          <a:endParaRPr lang="en-IN"/>
        </a:p>
      </dgm:t>
    </dgm:pt>
    <dgm:pt modelId="{5B9DA003-809B-4FB4-81CE-4CFD5E62BC9C}" type="pres">
      <dgm:prSet presAssocID="{57F665B6-13B2-4646-87CF-87678A5C33F4}" presName="root2" presStyleCnt="0"/>
      <dgm:spPr/>
    </dgm:pt>
    <dgm:pt modelId="{75FE4A65-79E1-4A89-83C7-5D66710788CE}" type="pres">
      <dgm:prSet presAssocID="{57F665B6-13B2-4646-87CF-87678A5C33F4}" presName="LevelTwoTextNode" presStyleLbl="node2" presStyleIdx="0" presStyleCnt="3" custScaleX="484808" custScaleY="20695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196706C-8973-4CAF-8D45-231E3A79C839}" type="pres">
      <dgm:prSet presAssocID="{57F665B6-13B2-4646-87CF-87678A5C33F4}" presName="level3hierChild" presStyleCnt="0"/>
      <dgm:spPr/>
    </dgm:pt>
    <dgm:pt modelId="{CE6C608E-1624-4B4C-B432-D1212A86B457}" type="pres">
      <dgm:prSet presAssocID="{EDA4BCC3-70B8-4D3E-9290-2974972B2826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141E2023-9BDD-4668-A8F4-8736AA3C3D62}" type="pres">
      <dgm:prSet presAssocID="{EDA4BCC3-70B8-4D3E-9290-2974972B2826}" presName="connTx" presStyleLbl="parChTrans1D2" presStyleIdx="1" presStyleCnt="3"/>
      <dgm:spPr/>
      <dgm:t>
        <a:bodyPr/>
        <a:lstStyle/>
        <a:p>
          <a:endParaRPr lang="en-IN"/>
        </a:p>
      </dgm:t>
    </dgm:pt>
    <dgm:pt modelId="{532E142A-E2F2-4A24-B856-511D8D2D2559}" type="pres">
      <dgm:prSet presAssocID="{B5AAB3D1-8A3E-48E1-A043-437D274AC1DA}" presName="root2" presStyleCnt="0"/>
      <dgm:spPr/>
    </dgm:pt>
    <dgm:pt modelId="{65D4D6B4-F2AE-4778-BB50-07637D0B7072}" type="pres">
      <dgm:prSet presAssocID="{B5AAB3D1-8A3E-48E1-A043-437D274AC1DA}" presName="LevelTwoTextNode" presStyleLbl="node2" presStyleIdx="1" presStyleCnt="3" custScaleX="478226" custScaleY="13803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FAF42FC-7485-42BB-AABD-17A6EA0F0221}" type="pres">
      <dgm:prSet presAssocID="{B5AAB3D1-8A3E-48E1-A043-437D274AC1DA}" presName="level3hierChild" presStyleCnt="0"/>
      <dgm:spPr/>
    </dgm:pt>
    <dgm:pt modelId="{014CF93A-FD71-4AFD-8AE8-80475E347D0E}" type="pres">
      <dgm:prSet presAssocID="{A955B408-62FE-4E8D-A084-A15A17077BCE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E65E1D90-1D1D-4625-BD54-85BC1768E86B}" type="pres">
      <dgm:prSet presAssocID="{A955B408-62FE-4E8D-A084-A15A17077BCE}" presName="connTx" presStyleLbl="parChTrans1D2" presStyleIdx="2" presStyleCnt="3"/>
      <dgm:spPr/>
      <dgm:t>
        <a:bodyPr/>
        <a:lstStyle/>
        <a:p>
          <a:endParaRPr lang="en-IN"/>
        </a:p>
      </dgm:t>
    </dgm:pt>
    <dgm:pt modelId="{0D0B45A3-A6AE-401B-A135-2499570CC82E}" type="pres">
      <dgm:prSet presAssocID="{2C1E6B28-22F1-478C-91E5-6FB10182CC08}" presName="root2" presStyleCnt="0"/>
      <dgm:spPr/>
    </dgm:pt>
    <dgm:pt modelId="{018E8C85-1CC9-4376-BBE8-E83B2E192F1C}" type="pres">
      <dgm:prSet presAssocID="{2C1E6B28-22F1-478C-91E5-6FB10182CC08}" presName="LevelTwoTextNode" presStyleLbl="node2" presStyleIdx="2" presStyleCnt="3" custScaleX="395212" custScaleY="15815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1CCD8A0-DC0C-4FDE-989B-ECCB12858452}" type="pres">
      <dgm:prSet presAssocID="{2C1E6B28-22F1-478C-91E5-6FB10182CC08}" presName="level3hierChild" presStyleCnt="0"/>
      <dgm:spPr/>
    </dgm:pt>
  </dgm:ptLst>
  <dgm:cxnLst>
    <dgm:cxn modelId="{992DCA4B-AAF7-4BA3-A47F-262BB9A8E5CC}" type="presOf" srcId="{A955B408-62FE-4E8D-A084-A15A17077BCE}" destId="{E65E1D90-1D1D-4625-BD54-85BC1768E86B}" srcOrd="1" destOrd="0" presId="urn:microsoft.com/office/officeart/2008/layout/HorizontalMultiLevelHierarchy"/>
    <dgm:cxn modelId="{EF93AAD0-5B39-4985-8C94-0174D94DE3B1}" srcId="{B600F9B9-16B8-4F16-9939-CF43AD33F5FF}" destId="{B5AAB3D1-8A3E-48E1-A043-437D274AC1DA}" srcOrd="1" destOrd="0" parTransId="{EDA4BCC3-70B8-4D3E-9290-2974972B2826}" sibTransId="{3A3E8400-789A-476B-9296-53218F5EF14F}"/>
    <dgm:cxn modelId="{F479E7DD-A8FE-479F-850A-E210FB66401B}" type="presOf" srcId="{B5AAB3D1-8A3E-48E1-A043-437D274AC1DA}" destId="{65D4D6B4-F2AE-4778-BB50-07637D0B7072}" srcOrd="0" destOrd="0" presId="urn:microsoft.com/office/officeart/2008/layout/HorizontalMultiLevelHierarchy"/>
    <dgm:cxn modelId="{DC2F2E2B-6459-4EC7-915B-29ABC908DF00}" srcId="{B600F9B9-16B8-4F16-9939-CF43AD33F5FF}" destId="{2C1E6B28-22F1-478C-91E5-6FB10182CC08}" srcOrd="2" destOrd="0" parTransId="{A955B408-62FE-4E8D-A084-A15A17077BCE}" sibTransId="{A2D8A7A0-DDE7-4DAA-8435-97B3F92C83EB}"/>
    <dgm:cxn modelId="{C62BC362-2339-49E3-848A-D5F322F26CA7}" type="presOf" srcId="{57F665B6-13B2-4646-87CF-87678A5C33F4}" destId="{75FE4A65-79E1-4A89-83C7-5D66710788CE}" srcOrd="0" destOrd="0" presId="urn:microsoft.com/office/officeart/2008/layout/HorizontalMultiLevelHierarchy"/>
    <dgm:cxn modelId="{96591555-1496-4B12-AA32-2D62D25CFDE9}" type="presOf" srcId="{2C1E6B28-22F1-478C-91E5-6FB10182CC08}" destId="{018E8C85-1CC9-4376-BBE8-E83B2E192F1C}" srcOrd="0" destOrd="0" presId="urn:microsoft.com/office/officeart/2008/layout/HorizontalMultiLevelHierarchy"/>
    <dgm:cxn modelId="{B11CFE6E-0EB9-4FDA-8E3C-1101679729E3}" type="presOf" srcId="{B600F9B9-16B8-4F16-9939-CF43AD33F5FF}" destId="{BB4141E7-8DE0-4F4B-AEE8-FD6F05CE0B12}" srcOrd="0" destOrd="0" presId="urn:microsoft.com/office/officeart/2008/layout/HorizontalMultiLevelHierarchy"/>
    <dgm:cxn modelId="{1CE5EAB6-D6DB-42EE-9CF3-F67954CAE5A6}" type="presOf" srcId="{EDA4BCC3-70B8-4D3E-9290-2974972B2826}" destId="{CE6C608E-1624-4B4C-B432-D1212A86B457}" srcOrd="0" destOrd="0" presId="urn:microsoft.com/office/officeart/2008/layout/HorizontalMultiLevelHierarchy"/>
    <dgm:cxn modelId="{4FD50A26-5EBA-4BD4-A69A-916AE5AD2A26}" type="presOf" srcId="{5A2F1E72-5D6D-4371-A2A0-2D5BB8B3CF87}" destId="{949C1942-6B3D-43FD-8848-F00426B1A891}" srcOrd="0" destOrd="0" presId="urn:microsoft.com/office/officeart/2008/layout/HorizontalMultiLevelHierarchy"/>
    <dgm:cxn modelId="{81C8AAAA-AB2A-49C6-A912-5E78F59BD6BD}" type="presOf" srcId="{EDA4BCC3-70B8-4D3E-9290-2974972B2826}" destId="{141E2023-9BDD-4668-A8F4-8736AA3C3D62}" srcOrd="1" destOrd="0" presId="urn:microsoft.com/office/officeart/2008/layout/HorizontalMultiLevelHierarchy"/>
    <dgm:cxn modelId="{AD206ED8-B2BA-4490-9B16-81B8CB89ECB0}" type="presOf" srcId="{1AAEB2F0-DE62-4652-ADCC-D70158FFCD10}" destId="{1419CA2C-6D93-4680-B02B-E3BE0912345B}" srcOrd="1" destOrd="0" presId="urn:microsoft.com/office/officeart/2008/layout/HorizontalMultiLevelHierarchy"/>
    <dgm:cxn modelId="{E461D98C-0187-49D1-9F86-9FBBA489AA31}" type="presOf" srcId="{1AAEB2F0-DE62-4652-ADCC-D70158FFCD10}" destId="{3E0659C7-25AC-406F-9F54-2647F34E2BE0}" srcOrd="0" destOrd="0" presId="urn:microsoft.com/office/officeart/2008/layout/HorizontalMultiLevelHierarchy"/>
    <dgm:cxn modelId="{D5E81EB8-873B-419A-934C-F79D99822762}" srcId="{B600F9B9-16B8-4F16-9939-CF43AD33F5FF}" destId="{57F665B6-13B2-4646-87CF-87678A5C33F4}" srcOrd="0" destOrd="0" parTransId="{1AAEB2F0-DE62-4652-ADCC-D70158FFCD10}" sibTransId="{1CE9FD2F-73CD-4647-B1B4-F3FF78F95A39}"/>
    <dgm:cxn modelId="{5F7D5C89-613B-4D06-A26D-56A85AEB5FF9}" type="presOf" srcId="{A955B408-62FE-4E8D-A084-A15A17077BCE}" destId="{014CF93A-FD71-4AFD-8AE8-80475E347D0E}" srcOrd="0" destOrd="0" presId="urn:microsoft.com/office/officeart/2008/layout/HorizontalMultiLevelHierarchy"/>
    <dgm:cxn modelId="{769069E6-0F06-496E-B8BA-0F01FDCF8026}" srcId="{5A2F1E72-5D6D-4371-A2A0-2D5BB8B3CF87}" destId="{B600F9B9-16B8-4F16-9939-CF43AD33F5FF}" srcOrd="0" destOrd="0" parTransId="{E8AFD4D9-EB52-4EE8-9C0E-DA3413EE1AA0}" sibTransId="{8209F5E6-1EA7-49B1-9E23-52A1B4B7E262}"/>
    <dgm:cxn modelId="{EAC8C6F8-DBEA-48B9-8948-7317F9092F7B}" type="presParOf" srcId="{949C1942-6B3D-43FD-8848-F00426B1A891}" destId="{BC2B3122-37E0-411C-850B-24368FCB0EDE}" srcOrd="0" destOrd="0" presId="urn:microsoft.com/office/officeart/2008/layout/HorizontalMultiLevelHierarchy"/>
    <dgm:cxn modelId="{11E412CC-D186-4810-800B-A679B4B72589}" type="presParOf" srcId="{BC2B3122-37E0-411C-850B-24368FCB0EDE}" destId="{BB4141E7-8DE0-4F4B-AEE8-FD6F05CE0B12}" srcOrd="0" destOrd="0" presId="urn:microsoft.com/office/officeart/2008/layout/HorizontalMultiLevelHierarchy"/>
    <dgm:cxn modelId="{D1FF16C2-0D7C-4938-86D0-EB3D5E6C1FB5}" type="presParOf" srcId="{BC2B3122-37E0-411C-850B-24368FCB0EDE}" destId="{9BF10A23-F80F-412C-AF1F-2E905DA0B309}" srcOrd="1" destOrd="0" presId="urn:microsoft.com/office/officeart/2008/layout/HorizontalMultiLevelHierarchy"/>
    <dgm:cxn modelId="{C89019AB-BCFA-4430-8608-CD032B0F0E45}" type="presParOf" srcId="{9BF10A23-F80F-412C-AF1F-2E905DA0B309}" destId="{3E0659C7-25AC-406F-9F54-2647F34E2BE0}" srcOrd="0" destOrd="0" presId="urn:microsoft.com/office/officeart/2008/layout/HorizontalMultiLevelHierarchy"/>
    <dgm:cxn modelId="{5969AAEE-78D0-4962-8957-F80B01C66177}" type="presParOf" srcId="{3E0659C7-25AC-406F-9F54-2647F34E2BE0}" destId="{1419CA2C-6D93-4680-B02B-E3BE0912345B}" srcOrd="0" destOrd="0" presId="urn:microsoft.com/office/officeart/2008/layout/HorizontalMultiLevelHierarchy"/>
    <dgm:cxn modelId="{2BD03087-BB75-4D1C-A4FF-41A85F7E78B6}" type="presParOf" srcId="{9BF10A23-F80F-412C-AF1F-2E905DA0B309}" destId="{5B9DA003-809B-4FB4-81CE-4CFD5E62BC9C}" srcOrd="1" destOrd="0" presId="urn:microsoft.com/office/officeart/2008/layout/HorizontalMultiLevelHierarchy"/>
    <dgm:cxn modelId="{992635CA-FE5D-4FBC-A171-F15533845468}" type="presParOf" srcId="{5B9DA003-809B-4FB4-81CE-4CFD5E62BC9C}" destId="{75FE4A65-79E1-4A89-83C7-5D66710788CE}" srcOrd="0" destOrd="0" presId="urn:microsoft.com/office/officeart/2008/layout/HorizontalMultiLevelHierarchy"/>
    <dgm:cxn modelId="{ED01FAE9-F235-4CDA-BCE9-FFF71E824CEA}" type="presParOf" srcId="{5B9DA003-809B-4FB4-81CE-4CFD5E62BC9C}" destId="{F196706C-8973-4CAF-8D45-231E3A79C839}" srcOrd="1" destOrd="0" presId="urn:microsoft.com/office/officeart/2008/layout/HorizontalMultiLevelHierarchy"/>
    <dgm:cxn modelId="{80453175-3FA7-4E6E-9E1B-833B184DAA7B}" type="presParOf" srcId="{9BF10A23-F80F-412C-AF1F-2E905DA0B309}" destId="{CE6C608E-1624-4B4C-B432-D1212A86B457}" srcOrd="2" destOrd="0" presId="urn:microsoft.com/office/officeart/2008/layout/HorizontalMultiLevelHierarchy"/>
    <dgm:cxn modelId="{8BC83760-DB8F-4FC0-B27B-36F3A9E2B0BF}" type="presParOf" srcId="{CE6C608E-1624-4B4C-B432-D1212A86B457}" destId="{141E2023-9BDD-4668-A8F4-8736AA3C3D62}" srcOrd="0" destOrd="0" presId="urn:microsoft.com/office/officeart/2008/layout/HorizontalMultiLevelHierarchy"/>
    <dgm:cxn modelId="{B150FFE8-A9D4-4D6F-9B84-8C1B2DA2511C}" type="presParOf" srcId="{9BF10A23-F80F-412C-AF1F-2E905DA0B309}" destId="{532E142A-E2F2-4A24-B856-511D8D2D2559}" srcOrd="3" destOrd="0" presId="urn:microsoft.com/office/officeart/2008/layout/HorizontalMultiLevelHierarchy"/>
    <dgm:cxn modelId="{91EF4618-02D9-41B3-B2DE-69340DFC2A38}" type="presParOf" srcId="{532E142A-E2F2-4A24-B856-511D8D2D2559}" destId="{65D4D6B4-F2AE-4778-BB50-07637D0B7072}" srcOrd="0" destOrd="0" presId="urn:microsoft.com/office/officeart/2008/layout/HorizontalMultiLevelHierarchy"/>
    <dgm:cxn modelId="{E74C4F92-8164-4600-B4FA-DB084AC9C090}" type="presParOf" srcId="{532E142A-E2F2-4A24-B856-511D8D2D2559}" destId="{7FAF42FC-7485-42BB-AABD-17A6EA0F0221}" srcOrd="1" destOrd="0" presId="urn:microsoft.com/office/officeart/2008/layout/HorizontalMultiLevelHierarchy"/>
    <dgm:cxn modelId="{352E0582-12BF-483D-A0BF-9A1867B635B0}" type="presParOf" srcId="{9BF10A23-F80F-412C-AF1F-2E905DA0B309}" destId="{014CF93A-FD71-4AFD-8AE8-80475E347D0E}" srcOrd="4" destOrd="0" presId="urn:microsoft.com/office/officeart/2008/layout/HorizontalMultiLevelHierarchy"/>
    <dgm:cxn modelId="{87F9FEB3-9656-42A7-BCB2-085E2494302C}" type="presParOf" srcId="{014CF93A-FD71-4AFD-8AE8-80475E347D0E}" destId="{E65E1D90-1D1D-4625-BD54-85BC1768E86B}" srcOrd="0" destOrd="0" presId="urn:microsoft.com/office/officeart/2008/layout/HorizontalMultiLevelHierarchy"/>
    <dgm:cxn modelId="{B17E90C1-BBC7-4384-B0F1-2C54701D5703}" type="presParOf" srcId="{9BF10A23-F80F-412C-AF1F-2E905DA0B309}" destId="{0D0B45A3-A6AE-401B-A135-2499570CC82E}" srcOrd="5" destOrd="0" presId="urn:microsoft.com/office/officeart/2008/layout/HorizontalMultiLevelHierarchy"/>
    <dgm:cxn modelId="{0B2D3F37-37B3-4CAB-9F70-A9F90F62DF5D}" type="presParOf" srcId="{0D0B45A3-A6AE-401B-A135-2499570CC82E}" destId="{018E8C85-1CC9-4376-BBE8-E83B2E192F1C}" srcOrd="0" destOrd="0" presId="urn:microsoft.com/office/officeart/2008/layout/HorizontalMultiLevelHierarchy"/>
    <dgm:cxn modelId="{7C1DAE64-B9AA-49AE-A5F5-8ED0735B8599}" type="presParOf" srcId="{0D0B45A3-A6AE-401B-A135-2499570CC82E}" destId="{B1CCD8A0-DC0C-4FDE-989B-ECCB1285845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A6C694-FE35-4C8F-9883-AE20B06E95EA}" type="doc">
      <dgm:prSet loTypeId="urn:microsoft.com/office/officeart/2008/layout/VerticalCurv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DE4983-8019-4053-856A-47653C4FABC1}">
      <dgm:prSet phldrT="[Text]" custT="1"/>
      <dgm:spPr/>
      <dgm:t>
        <a:bodyPr/>
        <a:lstStyle/>
        <a:p>
          <a:pPr>
            <a:buBlip>
              <a:blip xmlns:r="http://schemas.openxmlformats.org/officeDocument/2006/relationships" r:embed="rId1"/>
            </a:buBlip>
          </a:pPr>
          <a:r>
            <a:rPr lang="en-US" sz="2400" b="1" dirty="0">
              <a:latin typeface="Times New Roman"/>
              <a:cs typeface="Times New Roman"/>
            </a:rPr>
            <a:t>Distributivity : </a:t>
          </a:r>
          <a:r>
            <a:rPr lang="pt-BR" sz="2400" baseline="10541" dirty="0">
              <a:latin typeface="Times New Roman"/>
              <a:cs typeface="Times New Roman"/>
            </a:rPr>
            <a:t>A</a:t>
          </a:r>
          <a:r>
            <a:rPr lang="pt-BR" sz="2400" spc="-210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∪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baseline="10541" dirty="0">
              <a:latin typeface="Times New Roman"/>
              <a:cs typeface="Times New Roman"/>
            </a:rPr>
            <a:t>(B</a:t>
          </a:r>
          <a:r>
            <a:rPr lang="pt-BR" sz="2400" spc="123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∩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spc="127" baseline="10541" dirty="0">
              <a:latin typeface="Times New Roman"/>
              <a:cs typeface="Times New Roman"/>
            </a:rPr>
            <a:t>C</a:t>
          </a:r>
          <a:r>
            <a:rPr lang="pt-BR" sz="2400" baseline="10541" dirty="0">
              <a:latin typeface="Times New Roman"/>
              <a:cs typeface="Times New Roman"/>
            </a:rPr>
            <a:t>)</a:t>
          </a:r>
          <a:r>
            <a:rPr lang="pt-BR" sz="2400" spc="269" baseline="10541" dirty="0">
              <a:latin typeface="Times New Roman"/>
              <a:cs typeface="Times New Roman"/>
            </a:rPr>
            <a:t> </a:t>
          </a:r>
          <a:r>
            <a:rPr lang="pt-BR" sz="2400" baseline="10541" dirty="0">
              <a:latin typeface="Times New Roman"/>
              <a:cs typeface="Times New Roman"/>
            </a:rPr>
            <a:t>=</a:t>
          </a:r>
          <a:r>
            <a:rPr lang="pt-BR" sz="2400" spc="-135" baseline="10541" dirty="0">
              <a:latin typeface="Times New Roman"/>
              <a:cs typeface="Times New Roman"/>
            </a:rPr>
            <a:t> </a:t>
          </a:r>
          <a:r>
            <a:rPr lang="pt-BR" sz="2400" baseline="10541" dirty="0">
              <a:latin typeface="Times New Roman"/>
              <a:cs typeface="Times New Roman"/>
            </a:rPr>
            <a:t>(A</a:t>
          </a:r>
          <a:r>
            <a:rPr lang="pt-BR" sz="2400" spc="-101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∪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spc="99" baseline="10541" dirty="0">
              <a:latin typeface="Times New Roman"/>
              <a:cs typeface="Times New Roman"/>
            </a:rPr>
            <a:t>B</a:t>
          </a:r>
          <a:r>
            <a:rPr lang="pt-BR" sz="2400" baseline="10541" dirty="0">
              <a:latin typeface="Times New Roman"/>
              <a:cs typeface="Times New Roman"/>
            </a:rPr>
            <a:t>)</a:t>
          </a:r>
          <a:r>
            <a:rPr lang="pt-BR" sz="2400" spc="34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∩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baseline="10541" dirty="0">
              <a:latin typeface="Times New Roman"/>
              <a:cs typeface="Times New Roman"/>
            </a:rPr>
            <a:t>(A</a:t>
          </a:r>
          <a:r>
            <a:rPr lang="pt-BR" sz="2400" spc="-101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∪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spc="127" baseline="10541" dirty="0">
              <a:latin typeface="Times New Roman"/>
              <a:cs typeface="Times New Roman"/>
            </a:rPr>
            <a:t>C</a:t>
          </a:r>
          <a:r>
            <a:rPr lang="pt-BR" sz="2400" baseline="10541" dirty="0">
              <a:latin typeface="Times New Roman"/>
              <a:cs typeface="Times New Roman"/>
            </a:rPr>
            <a:t>) / A</a:t>
          </a:r>
          <a:r>
            <a:rPr lang="pt-BR" sz="2400" spc="-210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∩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baseline="10541" dirty="0">
              <a:latin typeface="Times New Roman"/>
              <a:cs typeface="Times New Roman"/>
            </a:rPr>
            <a:t>(B</a:t>
          </a:r>
          <a:r>
            <a:rPr lang="pt-BR" sz="2400" spc="123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∪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spc="127" baseline="10541" dirty="0">
              <a:latin typeface="Times New Roman"/>
              <a:cs typeface="Times New Roman"/>
            </a:rPr>
            <a:t>C</a:t>
          </a:r>
          <a:r>
            <a:rPr lang="pt-BR" sz="2400" baseline="10541" dirty="0">
              <a:latin typeface="Times New Roman"/>
              <a:cs typeface="Times New Roman"/>
            </a:rPr>
            <a:t>)</a:t>
          </a:r>
          <a:r>
            <a:rPr lang="pt-BR" sz="2400" spc="269" baseline="10541" dirty="0">
              <a:latin typeface="Times New Roman"/>
              <a:cs typeface="Times New Roman"/>
            </a:rPr>
            <a:t> </a:t>
          </a:r>
          <a:r>
            <a:rPr lang="pt-BR" sz="2400" baseline="10541" dirty="0">
              <a:latin typeface="Times New Roman"/>
              <a:cs typeface="Times New Roman"/>
            </a:rPr>
            <a:t>=</a:t>
          </a:r>
          <a:r>
            <a:rPr lang="pt-BR" sz="2400" spc="-135" baseline="10541" dirty="0">
              <a:latin typeface="Times New Roman"/>
              <a:cs typeface="Times New Roman"/>
            </a:rPr>
            <a:t> </a:t>
          </a:r>
          <a:r>
            <a:rPr lang="pt-BR" sz="2400" baseline="10541" dirty="0">
              <a:latin typeface="Times New Roman"/>
              <a:cs typeface="Times New Roman"/>
            </a:rPr>
            <a:t>(A</a:t>
          </a:r>
          <a:r>
            <a:rPr lang="pt-BR" sz="2400" spc="-101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∩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spc="99" baseline="10541" dirty="0">
              <a:latin typeface="Times New Roman"/>
              <a:cs typeface="Times New Roman"/>
            </a:rPr>
            <a:t>B</a:t>
          </a:r>
          <a:r>
            <a:rPr lang="pt-BR" sz="2400" baseline="10541" dirty="0">
              <a:latin typeface="Times New Roman"/>
              <a:cs typeface="Times New Roman"/>
            </a:rPr>
            <a:t>)</a:t>
          </a:r>
          <a:r>
            <a:rPr lang="pt-BR" sz="2400" spc="34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∪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baseline="10541" dirty="0">
              <a:latin typeface="Times New Roman"/>
              <a:cs typeface="Times New Roman"/>
            </a:rPr>
            <a:t>(A</a:t>
          </a:r>
          <a:r>
            <a:rPr lang="pt-BR" sz="2400" spc="-101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∩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spc="127" baseline="10541" dirty="0">
              <a:latin typeface="Times New Roman"/>
              <a:cs typeface="Times New Roman"/>
            </a:rPr>
            <a:t>C</a:t>
          </a:r>
          <a:r>
            <a:rPr lang="pt-BR" sz="2400" baseline="10541" dirty="0">
              <a:latin typeface="Times New Roman"/>
              <a:cs typeface="Times New Roman"/>
            </a:rPr>
            <a:t>)</a:t>
          </a:r>
          <a:endParaRPr lang="en-US" sz="2400" b="0" dirty="0">
            <a:latin typeface="Poppins"/>
            <a:cs typeface="Poppins"/>
          </a:endParaRPr>
        </a:p>
      </dgm:t>
    </dgm:pt>
    <dgm:pt modelId="{C0CB2FB9-CE96-484B-B1BE-69FE31DCE1E2}" type="parTrans" cxnId="{F448BEDF-BE78-4E9D-840F-190E27374F8E}">
      <dgm:prSet/>
      <dgm:spPr/>
      <dgm:t>
        <a:bodyPr/>
        <a:lstStyle/>
        <a:p>
          <a:endParaRPr lang="en-US" sz="2400"/>
        </a:p>
      </dgm:t>
    </dgm:pt>
    <dgm:pt modelId="{90FF4B61-79A7-4F2E-AA42-DCDBF0971FC4}" type="sibTrans" cxnId="{F448BEDF-BE78-4E9D-840F-190E27374F8E}">
      <dgm:prSet/>
      <dgm:spPr/>
      <dgm:t>
        <a:bodyPr/>
        <a:lstStyle/>
        <a:p>
          <a:endParaRPr lang="en-US" sz="2400"/>
        </a:p>
      </dgm:t>
    </dgm:pt>
    <dgm:pt modelId="{BCE6D446-CB4A-49AD-A1F1-4360CB06B6BA}">
      <dgm:prSet phldrT="[Text]" custT="1"/>
      <dgm:spPr/>
      <dgm:t>
        <a:bodyPr/>
        <a:lstStyle/>
        <a:p>
          <a:pPr>
            <a:buBlip>
              <a:blip xmlns:r="http://schemas.openxmlformats.org/officeDocument/2006/relationships" r:embed="rId1"/>
            </a:buBlip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Idempotence</a:t>
          </a:r>
          <a:r>
            <a:rPr lang="en-US" sz="2400" dirty="0">
              <a:latin typeface="Poppins"/>
              <a:cs typeface="Poppins"/>
            </a:rPr>
            <a:t> : </a:t>
          </a:r>
          <a:r>
            <a:rPr lang="en-US" sz="2400" baseline="10541" dirty="0">
              <a:latin typeface="Times New Roman"/>
              <a:cs typeface="Times New Roman"/>
            </a:rPr>
            <a:t>A</a:t>
          </a:r>
          <a:r>
            <a:rPr lang="en-US" sz="2400" spc="-210" baseline="10541" dirty="0">
              <a:latin typeface="Times New Roman"/>
              <a:cs typeface="Times New Roman"/>
            </a:rPr>
            <a:t> </a:t>
          </a:r>
          <a:r>
            <a:rPr lang="en-US" sz="2400" baseline="6249" dirty="0">
              <a:latin typeface="Meiryo"/>
              <a:cs typeface="Meiryo"/>
            </a:rPr>
            <a:t>∪</a:t>
          </a:r>
          <a:r>
            <a:rPr lang="en-US" sz="2400" spc="-123" baseline="6249" dirty="0">
              <a:latin typeface="Meiryo"/>
              <a:cs typeface="Meiryo"/>
            </a:rPr>
            <a:t> </a:t>
          </a:r>
          <a:r>
            <a:rPr lang="en-US" sz="2400" baseline="10541" dirty="0">
              <a:latin typeface="Times New Roman"/>
              <a:cs typeface="Times New Roman"/>
            </a:rPr>
            <a:t>A</a:t>
          </a:r>
          <a:r>
            <a:rPr lang="en-US" sz="2400" spc="-81" baseline="10541" dirty="0">
              <a:latin typeface="Times New Roman"/>
              <a:cs typeface="Times New Roman"/>
            </a:rPr>
            <a:t> </a:t>
          </a:r>
          <a:r>
            <a:rPr lang="en-US" sz="2400" baseline="10541" dirty="0">
              <a:latin typeface="Times New Roman"/>
              <a:cs typeface="Times New Roman"/>
            </a:rPr>
            <a:t>=</a:t>
          </a:r>
          <a:r>
            <a:rPr lang="en-US" sz="2400" spc="-135" baseline="10541" dirty="0">
              <a:latin typeface="Times New Roman"/>
              <a:cs typeface="Times New Roman"/>
            </a:rPr>
            <a:t> </a:t>
          </a:r>
          <a:r>
            <a:rPr lang="en-US" sz="2400" baseline="10541" dirty="0">
              <a:latin typeface="Times New Roman"/>
              <a:cs typeface="Times New Roman"/>
            </a:rPr>
            <a:t>A   </a:t>
          </a:r>
          <a:r>
            <a:rPr lang="en-US" sz="2400" baseline="10541" dirty="0" smtClean="0">
              <a:latin typeface="Times New Roman"/>
              <a:cs typeface="Times New Roman"/>
            </a:rPr>
            <a:t>,    </a:t>
          </a:r>
          <a:r>
            <a:rPr lang="en-US" sz="2400" baseline="10541" dirty="0">
              <a:latin typeface="Times New Roman"/>
              <a:cs typeface="Times New Roman"/>
            </a:rPr>
            <a:t>A</a:t>
          </a:r>
          <a:r>
            <a:rPr lang="en-US" sz="2400" spc="-210" baseline="10541" dirty="0">
              <a:latin typeface="Times New Roman"/>
              <a:cs typeface="Times New Roman"/>
            </a:rPr>
            <a:t> </a:t>
          </a:r>
          <a:r>
            <a:rPr lang="en-US" sz="2400" baseline="6249" dirty="0">
              <a:latin typeface="Meiryo"/>
              <a:cs typeface="Meiryo"/>
            </a:rPr>
            <a:t>∩</a:t>
          </a:r>
          <a:r>
            <a:rPr lang="en-US" sz="2400" spc="-123" baseline="6249" dirty="0">
              <a:latin typeface="Meiryo"/>
              <a:cs typeface="Meiryo"/>
            </a:rPr>
            <a:t> </a:t>
          </a:r>
          <a:r>
            <a:rPr lang="en-US" sz="2400" baseline="10541" dirty="0">
              <a:latin typeface="Times New Roman"/>
              <a:cs typeface="Times New Roman"/>
            </a:rPr>
            <a:t>A</a:t>
          </a:r>
          <a:r>
            <a:rPr lang="en-US" sz="2400" spc="-81" baseline="10541" dirty="0">
              <a:latin typeface="Times New Roman"/>
              <a:cs typeface="Times New Roman"/>
            </a:rPr>
            <a:t> </a:t>
          </a:r>
          <a:r>
            <a:rPr lang="en-US" sz="2400" baseline="10541" dirty="0">
              <a:latin typeface="Times New Roman"/>
              <a:cs typeface="Times New Roman"/>
            </a:rPr>
            <a:t>=</a:t>
          </a:r>
          <a:r>
            <a:rPr lang="en-US" sz="2400" spc="-135" baseline="10541" dirty="0">
              <a:latin typeface="Times New Roman"/>
              <a:cs typeface="Times New Roman"/>
            </a:rPr>
            <a:t> </a:t>
          </a:r>
          <a:r>
            <a:rPr lang="en-US" sz="2400" baseline="6249" dirty="0">
              <a:latin typeface="Meiryo"/>
              <a:cs typeface="Meiryo"/>
            </a:rPr>
            <a:t>∅</a:t>
          </a:r>
          <a:endParaRPr lang="en-US" sz="2400" b="0" dirty="0">
            <a:latin typeface="Poppins"/>
            <a:cs typeface="Poppins"/>
          </a:endParaRPr>
        </a:p>
      </dgm:t>
    </dgm:pt>
    <dgm:pt modelId="{3DDB9915-2A06-4B95-A8A8-5817FFCF1A08}" type="parTrans" cxnId="{E41316C2-D92F-4007-A043-A3F3684741DF}">
      <dgm:prSet/>
      <dgm:spPr/>
      <dgm:t>
        <a:bodyPr/>
        <a:lstStyle/>
        <a:p>
          <a:endParaRPr lang="en-US" sz="2400"/>
        </a:p>
      </dgm:t>
    </dgm:pt>
    <dgm:pt modelId="{3D82C1F2-FF74-4DA4-BBF7-72CD4624172E}" type="sibTrans" cxnId="{E41316C2-D92F-4007-A043-A3F3684741DF}">
      <dgm:prSet/>
      <dgm:spPr/>
      <dgm:t>
        <a:bodyPr/>
        <a:lstStyle/>
        <a:p>
          <a:endParaRPr lang="en-US" sz="2400"/>
        </a:p>
      </dgm:t>
    </dgm:pt>
    <dgm:pt modelId="{1E664D46-317A-43F3-9A53-BEBFDC8C91DB}">
      <dgm:prSet phldrT="[Text]" custT="1"/>
      <dgm:spPr/>
      <dgm:t>
        <a:bodyPr/>
        <a:lstStyle/>
        <a:p>
          <a:pPr>
            <a:buBlip>
              <a:blip xmlns:r="http://schemas.openxmlformats.org/officeDocument/2006/relationships" r:embed="rId1"/>
            </a:buBlip>
          </a:pPr>
          <a:r>
            <a:rPr lang="en-US" sz="2400" b="1" spc="-166" dirty="0">
              <a:latin typeface="Times New Roman"/>
              <a:cs typeface="Times New Roman"/>
            </a:rPr>
            <a:t>T</a:t>
          </a:r>
          <a:r>
            <a:rPr lang="en-US" sz="2400" b="1" dirty="0">
              <a:latin typeface="Times New Roman"/>
              <a:cs typeface="Times New Roman"/>
            </a:rPr>
            <a:t>ransitivity</a:t>
          </a:r>
          <a:r>
            <a:rPr lang="en-US" sz="2400" b="1" spc="487" dirty="0">
              <a:latin typeface="Times New Roman"/>
              <a:cs typeface="Times New Roman"/>
            </a:rPr>
            <a:t> </a:t>
          </a:r>
          <a:r>
            <a:rPr lang="en-US" sz="2400" b="1" dirty="0">
              <a:latin typeface="Times New Roman"/>
              <a:cs typeface="Times New Roman"/>
            </a:rPr>
            <a:t>:</a:t>
          </a:r>
          <a:r>
            <a:rPr lang="en-US" sz="2400" baseline="10541" dirty="0">
              <a:latin typeface="Times New Roman"/>
              <a:cs typeface="Times New Roman"/>
            </a:rPr>
            <a:t>If</a:t>
          </a:r>
          <a:r>
            <a:rPr lang="en-US" sz="2400" spc="157" baseline="10541" dirty="0">
              <a:latin typeface="Times New Roman"/>
              <a:cs typeface="Times New Roman"/>
            </a:rPr>
            <a:t> </a:t>
          </a:r>
          <a:r>
            <a:rPr lang="en-US" sz="2400" baseline="10541" dirty="0">
              <a:latin typeface="Times New Roman"/>
              <a:cs typeface="Times New Roman"/>
            </a:rPr>
            <a:t>A</a:t>
          </a:r>
          <a:r>
            <a:rPr lang="en-US" sz="2400" spc="-81" baseline="10541" dirty="0">
              <a:latin typeface="Times New Roman"/>
              <a:cs typeface="Times New Roman"/>
            </a:rPr>
            <a:t> </a:t>
          </a:r>
          <a:r>
            <a:rPr lang="en-US" sz="2400" baseline="6249" dirty="0">
              <a:latin typeface="Meiryo"/>
              <a:cs typeface="Meiryo"/>
            </a:rPr>
            <a:t>⊆</a:t>
          </a:r>
          <a:r>
            <a:rPr lang="en-US" sz="2400" spc="-226" baseline="6249" dirty="0">
              <a:latin typeface="Meiryo"/>
              <a:cs typeface="Meiryo"/>
            </a:rPr>
            <a:t> </a:t>
          </a:r>
          <a:r>
            <a:rPr lang="en-US" sz="2400" spc="99" baseline="10541" dirty="0">
              <a:latin typeface="Times New Roman"/>
              <a:cs typeface="Times New Roman"/>
            </a:rPr>
            <a:t>B</a:t>
          </a:r>
          <a:r>
            <a:rPr lang="en-US" sz="2400" baseline="10541" dirty="0">
              <a:latin typeface="Times New Roman"/>
              <a:cs typeface="Times New Roman"/>
            </a:rPr>
            <a:t>,</a:t>
          </a:r>
          <a:r>
            <a:rPr lang="en-US" sz="2400" spc="-143" baseline="10541" dirty="0">
              <a:latin typeface="Times New Roman"/>
              <a:cs typeface="Times New Roman"/>
            </a:rPr>
            <a:t> </a:t>
          </a:r>
          <a:r>
            <a:rPr lang="en-US" sz="2400" baseline="10541" dirty="0">
              <a:latin typeface="Times New Roman"/>
              <a:cs typeface="Times New Roman"/>
            </a:rPr>
            <a:t>B</a:t>
          </a:r>
          <a:r>
            <a:rPr lang="en-US" sz="2400" spc="133" baseline="10541" dirty="0">
              <a:latin typeface="Times New Roman"/>
              <a:cs typeface="Times New Roman"/>
            </a:rPr>
            <a:t> </a:t>
          </a:r>
          <a:r>
            <a:rPr lang="en-US" sz="2400" baseline="6249" dirty="0">
              <a:latin typeface="Meiryo"/>
              <a:cs typeface="Meiryo"/>
            </a:rPr>
            <a:t>⊆</a:t>
          </a:r>
          <a:r>
            <a:rPr lang="en-US" sz="2400" spc="-226" baseline="6249" dirty="0">
              <a:latin typeface="Meiryo"/>
              <a:cs typeface="Meiryo"/>
            </a:rPr>
            <a:t> </a:t>
          </a:r>
          <a:r>
            <a:rPr lang="en-US" sz="2400" baseline="10541" dirty="0">
              <a:latin typeface="Times New Roman"/>
              <a:cs typeface="Times New Roman"/>
            </a:rPr>
            <a:t>C</a:t>
          </a:r>
          <a:r>
            <a:rPr lang="en-US" sz="2400" spc="289" baseline="10541" dirty="0">
              <a:latin typeface="Times New Roman"/>
              <a:cs typeface="Times New Roman"/>
            </a:rPr>
            <a:t> </a:t>
          </a:r>
          <a:r>
            <a:rPr lang="en-US" sz="2400" baseline="10541" dirty="0">
              <a:latin typeface="Times New Roman"/>
              <a:cs typeface="Times New Roman"/>
            </a:rPr>
            <a:t>then</a:t>
          </a:r>
          <a:r>
            <a:rPr lang="en-US" sz="2400" spc="507" baseline="10541" dirty="0">
              <a:latin typeface="Times New Roman"/>
              <a:cs typeface="Times New Roman"/>
            </a:rPr>
            <a:t> </a:t>
          </a:r>
          <a:r>
            <a:rPr lang="en-US" sz="2400" baseline="10541" dirty="0">
              <a:latin typeface="Times New Roman"/>
              <a:cs typeface="Times New Roman"/>
            </a:rPr>
            <a:t>A</a:t>
          </a:r>
          <a:r>
            <a:rPr lang="en-US" sz="2400" spc="-81" baseline="10541" dirty="0">
              <a:latin typeface="Times New Roman"/>
              <a:cs typeface="Times New Roman"/>
            </a:rPr>
            <a:t> </a:t>
          </a:r>
          <a:r>
            <a:rPr lang="en-US" sz="2400" baseline="6249" dirty="0">
              <a:latin typeface="Meiryo"/>
              <a:cs typeface="Meiryo"/>
            </a:rPr>
            <a:t>⊆</a:t>
          </a:r>
          <a:r>
            <a:rPr lang="en-US" sz="2400" spc="-226" baseline="6249" dirty="0">
              <a:latin typeface="Meiryo"/>
              <a:cs typeface="Meiryo"/>
            </a:rPr>
            <a:t> </a:t>
          </a:r>
          <a:r>
            <a:rPr lang="en-US" sz="2400" baseline="10541" dirty="0">
              <a:latin typeface="Times New Roman"/>
              <a:cs typeface="Times New Roman"/>
            </a:rPr>
            <a:t>C</a:t>
          </a:r>
          <a:endParaRPr lang="en-US" sz="2400" b="0" dirty="0">
            <a:latin typeface="Poppins"/>
            <a:cs typeface="Poppins"/>
          </a:endParaRPr>
        </a:p>
      </dgm:t>
    </dgm:pt>
    <dgm:pt modelId="{2DA2E032-6366-4EF9-99A5-47EBC8B46064}" type="parTrans" cxnId="{70ACC81D-F7A6-4F94-A9FD-2044751FD223}">
      <dgm:prSet/>
      <dgm:spPr/>
      <dgm:t>
        <a:bodyPr/>
        <a:lstStyle/>
        <a:p>
          <a:endParaRPr lang="en-US" sz="2400"/>
        </a:p>
      </dgm:t>
    </dgm:pt>
    <dgm:pt modelId="{E7F72F56-DEA3-4197-B822-BAC56C2432F5}" type="sibTrans" cxnId="{70ACC81D-F7A6-4F94-A9FD-2044751FD223}">
      <dgm:prSet/>
      <dgm:spPr/>
      <dgm:t>
        <a:bodyPr/>
        <a:lstStyle/>
        <a:p>
          <a:endParaRPr lang="en-US" sz="2400"/>
        </a:p>
      </dgm:t>
    </dgm:pt>
    <dgm:pt modelId="{600E3CBC-AA31-40CA-AA7D-0AC40702B4AC}">
      <dgm:prSet phldrT="[Text]" custT="1"/>
      <dgm:spPr/>
      <dgm:t>
        <a:bodyPr/>
        <a:lstStyle/>
        <a:p>
          <a:pPr>
            <a:buBlip>
              <a:blip xmlns:r="http://schemas.openxmlformats.org/officeDocument/2006/relationships" r:embed="rId1"/>
            </a:buBlip>
          </a:pPr>
          <a:r>
            <a:rPr lang="en-US" sz="2400" b="1" dirty="0">
              <a:latin typeface="Times New Roman"/>
              <a:cs typeface="Times New Roman"/>
            </a:rPr>
            <a:t>Com</a:t>
          </a:r>
          <a:r>
            <a:rPr lang="en-US" sz="2400" b="1" spc="-40" dirty="0">
              <a:latin typeface="Times New Roman"/>
              <a:cs typeface="Times New Roman"/>
            </a:rPr>
            <a:t>m</a:t>
          </a:r>
          <a:r>
            <a:rPr lang="en-US" sz="2400" b="1" dirty="0">
              <a:latin typeface="Times New Roman"/>
              <a:cs typeface="Times New Roman"/>
            </a:rPr>
            <a:t>utativity</a:t>
          </a:r>
          <a:r>
            <a:rPr lang="en-US" sz="2400" b="1" spc="95" dirty="0">
              <a:latin typeface="Times New Roman"/>
              <a:cs typeface="Times New Roman"/>
            </a:rPr>
            <a:t> </a:t>
          </a:r>
          <a:r>
            <a:rPr lang="en-US" sz="2400" dirty="0"/>
            <a:t>”  A∪B = B∪A </a:t>
          </a:r>
          <a:r>
            <a:rPr lang="en-US" sz="2400" dirty="0" smtClean="0"/>
            <a:t> ,  </a:t>
          </a:r>
          <a:r>
            <a:rPr lang="en-US" sz="2400" dirty="0"/>
            <a:t>A∩B= B∩A</a:t>
          </a:r>
          <a:endParaRPr lang="en-US" sz="2400" b="0" dirty="0">
            <a:latin typeface="Poppins"/>
            <a:cs typeface="Poppins"/>
          </a:endParaRPr>
        </a:p>
      </dgm:t>
    </dgm:pt>
    <dgm:pt modelId="{164E3F5D-219F-480D-8DCE-CEA31CA13DF6}" type="parTrans" cxnId="{3D70FCF7-37B3-4C70-AD79-63D3563F9381}">
      <dgm:prSet/>
      <dgm:spPr/>
      <dgm:t>
        <a:bodyPr/>
        <a:lstStyle/>
        <a:p>
          <a:endParaRPr lang="en-US" sz="2400"/>
        </a:p>
      </dgm:t>
    </dgm:pt>
    <dgm:pt modelId="{20DCB935-931F-4501-A582-793F81B04DB5}" type="sibTrans" cxnId="{3D70FCF7-37B3-4C70-AD79-63D3563F9381}">
      <dgm:prSet/>
      <dgm:spPr/>
      <dgm:t>
        <a:bodyPr/>
        <a:lstStyle/>
        <a:p>
          <a:endParaRPr lang="en-US" sz="2400"/>
        </a:p>
      </dgm:t>
    </dgm:pt>
    <dgm:pt modelId="{9FE4DE1E-30D2-4B7E-BCE1-18EA4A8710C8}">
      <dgm:prSet custT="1"/>
      <dgm:spPr/>
      <dgm:t>
        <a:bodyPr/>
        <a:lstStyle/>
        <a:p>
          <a:r>
            <a:rPr lang="en-US" sz="2400" b="1" dirty="0">
              <a:latin typeface="Times New Roman"/>
              <a:cs typeface="Times New Roman"/>
            </a:rPr>
            <a:t>Associativity</a:t>
          </a:r>
          <a:r>
            <a:rPr lang="en-US" sz="2400" b="1" spc="-4" dirty="0">
              <a:latin typeface="Times New Roman"/>
              <a:cs typeface="Times New Roman"/>
            </a:rPr>
            <a:t>  </a:t>
          </a:r>
          <a:r>
            <a:rPr lang="en-US" sz="2400" b="1" dirty="0">
              <a:latin typeface="Times New Roman"/>
              <a:cs typeface="Times New Roman"/>
            </a:rPr>
            <a:t>:</a:t>
          </a:r>
          <a:r>
            <a:rPr lang="pt-BR" sz="2400" baseline="10541" dirty="0">
              <a:latin typeface="Times New Roman"/>
              <a:cs typeface="Times New Roman"/>
            </a:rPr>
            <a:t>A</a:t>
          </a:r>
          <a:r>
            <a:rPr lang="pt-BR" sz="2400" spc="-210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∪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baseline="10541" dirty="0">
              <a:latin typeface="Times New Roman"/>
              <a:cs typeface="Times New Roman"/>
            </a:rPr>
            <a:t>(B</a:t>
          </a:r>
          <a:r>
            <a:rPr lang="pt-BR" sz="2400" spc="123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∪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spc="127" baseline="10541" dirty="0">
              <a:latin typeface="Times New Roman"/>
              <a:cs typeface="Times New Roman"/>
            </a:rPr>
            <a:t>C</a:t>
          </a:r>
          <a:r>
            <a:rPr lang="pt-BR" sz="2400" baseline="10541" dirty="0">
              <a:latin typeface="Times New Roman"/>
              <a:cs typeface="Times New Roman"/>
            </a:rPr>
            <a:t>)</a:t>
          </a:r>
          <a:r>
            <a:rPr lang="pt-BR" sz="2400" spc="269" baseline="10541" dirty="0">
              <a:latin typeface="Times New Roman"/>
              <a:cs typeface="Times New Roman"/>
            </a:rPr>
            <a:t> </a:t>
          </a:r>
          <a:r>
            <a:rPr lang="pt-BR" sz="2400" baseline="10541" dirty="0">
              <a:latin typeface="Times New Roman"/>
              <a:cs typeface="Times New Roman"/>
            </a:rPr>
            <a:t>=</a:t>
          </a:r>
          <a:r>
            <a:rPr lang="pt-BR" sz="2400" spc="-135" baseline="10541" dirty="0">
              <a:latin typeface="Times New Roman"/>
              <a:cs typeface="Times New Roman"/>
            </a:rPr>
            <a:t> </a:t>
          </a:r>
          <a:r>
            <a:rPr lang="pt-BR" sz="2400" baseline="10541" dirty="0">
              <a:latin typeface="Times New Roman"/>
              <a:cs typeface="Times New Roman"/>
            </a:rPr>
            <a:t>(A</a:t>
          </a:r>
          <a:r>
            <a:rPr lang="pt-BR" sz="2400" spc="-101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∪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spc="99" baseline="10541" dirty="0">
              <a:latin typeface="Times New Roman"/>
              <a:cs typeface="Times New Roman"/>
            </a:rPr>
            <a:t>B</a:t>
          </a:r>
          <a:r>
            <a:rPr lang="pt-BR" sz="2400" baseline="10541" dirty="0">
              <a:latin typeface="Times New Roman"/>
              <a:cs typeface="Times New Roman"/>
            </a:rPr>
            <a:t>)</a:t>
          </a:r>
          <a:r>
            <a:rPr lang="pt-BR" sz="2400" spc="34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∪ C  /  </a:t>
          </a:r>
          <a:r>
            <a:rPr lang="pt-BR" sz="2400" baseline="10541" dirty="0">
              <a:latin typeface="Times New Roman"/>
              <a:cs typeface="Times New Roman"/>
            </a:rPr>
            <a:t>A</a:t>
          </a:r>
          <a:r>
            <a:rPr lang="pt-BR" sz="2400" spc="-210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∩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baseline="10541" dirty="0">
              <a:latin typeface="Times New Roman"/>
              <a:cs typeface="Times New Roman"/>
            </a:rPr>
            <a:t>(B</a:t>
          </a:r>
          <a:r>
            <a:rPr lang="pt-BR" sz="2400" spc="123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∩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spc="127" baseline="10541" dirty="0">
              <a:latin typeface="Times New Roman"/>
              <a:cs typeface="Times New Roman"/>
            </a:rPr>
            <a:t>C</a:t>
          </a:r>
          <a:r>
            <a:rPr lang="pt-BR" sz="2400" baseline="10541" dirty="0">
              <a:latin typeface="Times New Roman"/>
              <a:cs typeface="Times New Roman"/>
            </a:rPr>
            <a:t>)</a:t>
          </a:r>
          <a:r>
            <a:rPr lang="pt-BR" sz="2400" spc="269" baseline="10541" dirty="0">
              <a:latin typeface="Times New Roman"/>
              <a:cs typeface="Times New Roman"/>
            </a:rPr>
            <a:t> </a:t>
          </a:r>
          <a:r>
            <a:rPr lang="pt-BR" sz="2400" baseline="10541" dirty="0">
              <a:latin typeface="Times New Roman"/>
              <a:cs typeface="Times New Roman"/>
            </a:rPr>
            <a:t>=</a:t>
          </a:r>
          <a:r>
            <a:rPr lang="pt-BR" sz="2400" spc="-135" baseline="10541" dirty="0">
              <a:latin typeface="Times New Roman"/>
              <a:cs typeface="Times New Roman"/>
            </a:rPr>
            <a:t> </a:t>
          </a:r>
          <a:r>
            <a:rPr lang="pt-BR" sz="2400" baseline="10541" dirty="0">
              <a:latin typeface="Times New Roman"/>
              <a:cs typeface="Times New Roman"/>
            </a:rPr>
            <a:t>(A</a:t>
          </a:r>
          <a:r>
            <a:rPr lang="pt-BR" sz="2400" spc="-101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∩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spc="99" baseline="10541" dirty="0">
              <a:latin typeface="Times New Roman"/>
              <a:cs typeface="Times New Roman"/>
            </a:rPr>
            <a:t>B</a:t>
          </a:r>
          <a:r>
            <a:rPr lang="pt-BR" sz="2400" baseline="10541" dirty="0">
              <a:latin typeface="Times New Roman"/>
              <a:cs typeface="Times New Roman"/>
            </a:rPr>
            <a:t>)</a:t>
          </a:r>
          <a:r>
            <a:rPr lang="pt-BR" sz="2400" spc="34" baseline="10541" dirty="0">
              <a:latin typeface="Times New Roman"/>
              <a:cs typeface="Times New Roman"/>
            </a:rPr>
            <a:t> </a:t>
          </a:r>
          <a:r>
            <a:rPr lang="pt-BR" sz="2400" baseline="6249" dirty="0">
              <a:latin typeface="Meiryo"/>
              <a:cs typeface="Meiryo"/>
            </a:rPr>
            <a:t>∩</a:t>
          </a:r>
          <a:r>
            <a:rPr lang="pt-BR" sz="2400" spc="-123" baseline="6249" dirty="0">
              <a:latin typeface="Meiryo"/>
              <a:cs typeface="Meiryo"/>
            </a:rPr>
            <a:t> </a:t>
          </a:r>
          <a:r>
            <a:rPr lang="pt-BR" sz="2400" baseline="10541" dirty="0">
              <a:latin typeface="Times New Roman"/>
              <a:cs typeface="Times New Roman"/>
            </a:rPr>
            <a:t>C</a:t>
          </a:r>
          <a:endParaRPr lang="en-US" sz="2400" dirty="0"/>
        </a:p>
      </dgm:t>
    </dgm:pt>
    <dgm:pt modelId="{4F44882B-1409-40CC-A948-CDD9CDB500D4}" type="parTrans" cxnId="{A8195077-F46C-4EDD-AA9E-3D8EF6E89163}">
      <dgm:prSet/>
      <dgm:spPr/>
      <dgm:t>
        <a:bodyPr/>
        <a:lstStyle/>
        <a:p>
          <a:endParaRPr lang="en-US" sz="2400"/>
        </a:p>
      </dgm:t>
    </dgm:pt>
    <dgm:pt modelId="{F43BC39F-5B28-493F-BE1E-001C11956D26}" type="sibTrans" cxnId="{A8195077-F46C-4EDD-AA9E-3D8EF6E89163}">
      <dgm:prSet/>
      <dgm:spPr/>
      <dgm:t>
        <a:bodyPr/>
        <a:lstStyle/>
        <a:p>
          <a:endParaRPr lang="en-US" sz="2400"/>
        </a:p>
      </dgm:t>
    </dgm:pt>
    <dgm:pt modelId="{3A5CFDA2-2539-484D-830E-9F8DC34BBFF1}" type="pres">
      <dgm:prSet presAssocID="{42A6C694-FE35-4C8F-9883-AE20B06E95E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BB8F43A0-9D18-4DA2-BDC8-7C9E2F4BC330}" type="pres">
      <dgm:prSet presAssocID="{42A6C694-FE35-4C8F-9883-AE20B06E95EA}" presName="Name1" presStyleCnt="0"/>
      <dgm:spPr/>
    </dgm:pt>
    <dgm:pt modelId="{064E62BA-17B6-47E4-BF76-D2FB7C7B3EBA}" type="pres">
      <dgm:prSet presAssocID="{42A6C694-FE35-4C8F-9883-AE20B06E95EA}" presName="cycle" presStyleCnt="0"/>
      <dgm:spPr/>
    </dgm:pt>
    <dgm:pt modelId="{6391C072-3ECB-4ED2-B074-B47F320DE354}" type="pres">
      <dgm:prSet presAssocID="{42A6C694-FE35-4C8F-9883-AE20B06E95EA}" presName="srcNode" presStyleLbl="node1" presStyleIdx="0" presStyleCnt="5"/>
      <dgm:spPr/>
    </dgm:pt>
    <dgm:pt modelId="{E698F1B2-FDE4-4C45-884B-4672FDCA1639}" type="pres">
      <dgm:prSet presAssocID="{42A6C694-FE35-4C8F-9883-AE20B06E95EA}" presName="conn" presStyleLbl="parChTrans1D2" presStyleIdx="0" presStyleCnt="1"/>
      <dgm:spPr/>
      <dgm:t>
        <a:bodyPr/>
        <a:lstStyle/>
        <a:p>
          <a:endParaRPr lang="en-IN"/>
        </a:p>
      </dgm:t>
    </dgm:pt>
    <dgm:pt modelId="{AFD01D9E-FA2E-49B0-A45C-7362C0824BF3}" type="pres">
      <dgm:prSet presAssocID="{42A6C694-FE35-4C8F-9883-AE20B06E95EA}" presName="extraNode" presStyleLbl="node1" presStyleIdx="0" presStyleCnt="5"/>
      <dgm:spPr/>
    </dgm:pt>
    <dgm:pt modelId="{E5E6BF35-F747-43B1-9D26-DB28FCE644F5}" type="pres">
      <dgm:prSet presAssocID="{42A6C694-FE35-4C8F-9883-AE20B06E95EA}" presName="dstNode" presStyleLbl="node1" presStyleIdx="0" presStyleCnt="5"/>
      <dgm:spPr/>
    </dgm:pt>
    <dgm:pt modelId="{0CAB5582-BBD8-4C76-B343-F1D36E958C87}" type="pres">
      <dgm:prSet presAssocID="{600E3CBC-AA31-40CA-AA7D-0AC40702B4A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AD089E-ECFE-4033-A78C-D25B3652AA45}" type="pres">
      <dgm:prSet presAssocID="{600E3CBC-AA31-40CA-AA7D-0AC40702B4AC}" presName="accent_1" presStyleCnt="0"/>
      <dgm:spPr/>
    </dgm:pt>
    <dgm:pt modelId="{E6223908-91F4-4415-9B61-7ED7DCF23F55}" type="pres">
      <dgm:prSet presAssocID="{600E3CBC-AA31-40CA-AA7D-0AC40702B4AC}" presName="accentRepeatNode" presStyleLbl="solidFgAcc1" presStyleIdx="0" presStyleCnt="5"/>
      <dgm:spPr/>
    </dgm:pt>
    <dgm:pt modelId="{5D9EE570-628C-4316-B2F7-CAB722C2B105}" type="pres">
      <dgm:prSet presAssocID="{9FE4DE1E-30D2-4B7E-BCE1-18EA4A8710C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3F0AA0-E778-480E-956B-7ABF87C2B459}" type="pres">
      <dgm:prSet presAssocID="{9FE4DE1E-30D2-4B7E-BCE1-18EA4A8710C8}" presName="accent_2" presStyleCnt="0"/>
      <dgm:spPr/>
    </dgm:pt>
    <dgm:pt modelId="{C41BB8D7-A8C4-48E3-B72C-6077E7D2149F}" type="pres">
      <dgm:prSet presAssocID="{9FE4DE1E-30D2-4B7E-BCE1-18EA4A8710C8}" presName="accentRepeatNode" presStyleLbl="solidFgAcc1" presStyleIdx="1" presStyleCnt="5"/>
      <dgm:spPr/>
    </dgm:pt>
    <dgm:pt modelId="{6D2A3169-6CD3-446F-B1D5-5E38DFFB5B0B}" type="pres">
      <dgm:prSet presAssocID="{A4DE4983-8019-4053-856A-47653C4FABC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3BFAAC-8688-44E0-B7AA-E7B7D0757A18}" type="pres">
      <dgm:prSet presAssocID="{A4DE4983-8019-4053-856A-47653C4FABC1}" presName="accent_3" presStyleCnt="0"/>
      <dgm:spPr/>
    </dgm:pt>
    <dgm:pt modelId="{9B8ABF73-86D4-43BE-B17D-DE5255E0E579}" type="pres">
      <dgm:prSet presAssocID="{A4DE4983-8019-4053-856A-47653C4FABC1}" presName="accentRepeatNode" presStyleLbl="solidFgAcc1" presStyleIdx="2" presStyleCnt="5"/>
      <dgm:spPr/>
    </dgm:pt>
    <dgm:pt modelId="{A2B0923B-5AB5-43F4-AE9A-78611094F607}" type="pres">
      <dgm:prSet presAssocID="{BCE6D446-CB4A-49AD-A1F1-4360CB06B6B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D25868-841E-4EF5-A9CB-7B2841570EDD}" type="pres">
      <dgm:prSet presAssocID="{BCE6D446-CB4A-49AD-A1F1-4360CB06B6BA}" presName="accent_4" presStyleCnt="0"/>
      <dgm:spPr/>
    </dgm:pt>
    <dgm:pt modelId="{B001B085-2E1D-475B-AB70-87DD1D1A6B8C}" type="pres">
      <dgm:prSet presAssocID="{BCE6D446-CB4A-49AD-A1F1-4360CB06B6BA}" presName="accentRepeatNode" presStyleLbl="solidFgAcc1" presStyleIdx="3" presStyleCnt="5" custLinFactNeighborX="-2752"/>
      <dgm:spPr/>
    </dgm:pt>
    <dgm:pt modelId="{FE6749AD-AB38-4C29-A88C-17983855D490}" type="pres">
      <dgm:prSet presAssocID="{1E664D46-317A-43F3-9A53-BEBFDC8C91D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5E9DD1-FEC0-457E-A4D9-DB4936D7943A}" type="pres">
      <dgm:prSet presAssocID="{1E664D46-317A-43F3-9A53-BEBFDC8C91DB}" presName="accent_5" presStyleCnt="0"/>
      <dgm:spPr/>
    </dgm:pt>
    <dgm:pt modelId="{CD04BA9A-E5B5-485E-85E9-A954D9153137}" type="pres">
      <dgm:prSet presAssocID="{1E664D46-317A-43F3-9A53-BEBFDC8C91DB}" presName="accentRepeatNode" presStyleLbl="solidFgAcc1" presStyleIdx="4" presStyleCnt="5"/>
      <dgm:spPr/>
    </dgm:pt>
  </dgm:ptLst>
  <dgm:cxnLst>
    <dgm:cxn modelId="{CD63CA3A-B484-438D-AD7B-8D55C80EA2F8}" type="presOf" srcId="{600E3CBC-AA31-40CA-AA7D-0AC40702B4AC}" destId="{0CAB5582-BBD8-4C76-B343-F1D36E958C87}" srcOrd="0" destOrd="0" presId="urn:microsoft.com/office/officeart/2008/layout/VerticalCurvedList"/>
    <dgm:cxn modelId="{1B409F41-FFD0-422F-95D5-84174CA25111}" type="presOf" srcId="{1E664D46-317A-43F3-9A53-BEBFDC8C91DB}" destId="{FE6749AD-AB38-4C29-A88C-17983855D490}" srcOrd="0" destOrd="0" presId="urn:microsoft.com/office/officeart/2008/layout/VerticalCurvedList"/>
    <dgm:cxn modelId="{3D70FCF7-37B3-4C70-AD79-63D3563F9381}" srcId="{42A6C694-FE35-4C8F-9883-AE20B06E95EA}" destId="{600E3CBC-AA31-40CA-AA7D-0AC40702B4AC}" srcOrd="0" destOrd="0" parTransId="{164E3F5D-219F-480D-8DCE-CEA31CA13DF6}" sibTransId="{20DCB935-931F-4501-A582-793F81B04DB5}"/>
    <dgm:cxn modelId="{A8195077-F46C-4EDD-AA9E-3D8EF6E89163}" srcId="{42A6C694-FE35-4C8F-9883-AE20B06E95EA}" destId="{9FE4DE1E-30D2-4B7E-BCE1-18EA4A8710C8}" srcOrd="1" destOrd="0" parTransId="{4F44882B-1409-40CC-A948-CDD9CDB500D4}" sibTransId="{F43BC39F-5B28-493F-BE1E-001C11956D26}"/>
    <dgm:cxn modelId="{4756BCB6-9B70-4478-8446-9A804F74AEC2}" type="presOf" srcId="{20DCB935-931F-4501-A582-793F81B04DB5}" destId="{E698F1B2-FDE4-4C45-884B-4672FDCA1639}" srcOrd="0" destOrd="0" presId="urn:microsoft.com/office/officeart/2008/layout/VerticalCurvedList"/>
    <dgm:cxn modelId="{4EBC86CC-62AE-4CC4-B272-30C9B4DD1224}" type="presOf" srcId="{A4DE4983-8019-4053-856A-47653C4FABC1}" destId="{6D2A3169-6CD3-446F-B1D5-5E38DFFB5B0B}" srcOrd="0" destOrd="0" presId="urn:microsoft.com/office/officeart/2008/layout/VerticalCurvedList"/>
    <dgm:cxn modelId="{70ACC81D-F7A6-4F94-A9FD-2044751FD223}" srcId="{42A6C694-FE35-4C8F-9883-AE20B06E95EA}" destId="{1E664D46-317A-43F3-9A53-BEBFDC8C91DB}" srcOrd="4" destOrd="0" parTransId="{2DA2E032-6366-4EF9-99A5-47EBC8B46064}" sibTransId="{E7F72F56-DEA3-4197-B822-BAC56C2432F5}"/>
    <dgm:cxn modelId="{F448BEDF-BE78-4E9D-840F-190E27374F8E}" srcId="{42A6C694-FE35-4C8F-9883-AE20B06E95EA}" destId="{A4DE4983-8019-4053-856A-47653C4FABC1}" srcOrd="2" destOrd="0" parTransId="{C0CB2FB9-CE96-484B-B1BE-69FE31DCE1E2}" sibTransId="{90FF4B61-79A7-4F2E-AA42-DCDBF0971FC4}"/>
    <dgm:cxn modelId="{3D436C24-A325-48E7-A498-33DDFF215E72}" type="presOf" srcId="{9FE4DE1E-30D2-4B7E-BCE1-18EA4A8710C8}" destId="{5D9EE570-628C-4316-B2F7-CAB722C2B105}" srcOrd="0" destOrd="0" presId="urn:microsoft.com/office/officeart/2008/layout/VerticalCurvedList"/>
    <dgm:cxn modelId="{E84F660D-7898-4C63-8E5F-5D71445525FA}" type="presOf" srcId="{42A6C694-FE35-4C8F-9883-AE20B06E95EA}" destId="{3A5CFDA2-2539-484D-830E-9F8DC34BBFF1}" srcOrd="0" destOrd="0" presId="urn:microsoft.com/office/officeart/2008/layout/VerticalCurvedList"/>
    <dgm:cxn modelId="{A670876E-03A7-41E7-82FD-4C9B808FAFD0}" type="presOf" srcId="{BCE6D446-CB4A-49AD-A1F1-4360CB06B6BA}" destId="{A2B0923B-5AB5-43F4-AE9A-78611094F607}" srcOrd="0" destOrd="0" presId="urn:microsoft.com/office/officeart/2008/layout/VerticalCurvedList"/>
    <dgm:cxn modelId="{E41316C2-D92F-4007-A043-A3F3684741DF}" srcId="{42A6C694-FE35-4C8F-9883-AE20B06E95EA}" destId="{BCE6D446-CB4A-49AD-A1F1-4360CB06B6BA}" srcOrd="3" destOrd="0" parTransId="{3DDB9915-2A06-4B95-A8A8-5817FFCF1A08}" sibTransId="{3D82C1F2-FF74-4DA4-BBF7-72CD4624172E}"/>
    <dgm:cxn modelId="{11C17457-08E1-4C1D-AE3F-F450276C75EF}" type="presParOf" srcId="{3A5CFDA2-2539-484D-830E-9F8DC34BBFF1}" destId="{BB8F43A0-9D18-4DA2-BDC8-7C9E2F4BC330}" srcOrd="0" destOrd="0" presId="urn:microsoft.com/office/officeart/2008/layout/VerticalCurvedList"/>
    <dgm:cxn modelId="{A9AF95D0-F1F1-4EFC-A454-94AF378F0CC8}" type="presParOf" srcId="{BB8F43A0-9D18-4DA2-BDC8-7C9E2F4BC330}" destId="{064E62BA-17B6-47E4-BF76-D2FB7C7B3EBA}" srcOrd="0" destOrd="0" presId="urn:microsoft.com/office/officeart/2008/layout/VerticalCurvedList"/>
    <dgm:cxn modelId="{BD9E9A64-4AF6-4328-B02F-85C5BC47F7E7}" type="presParOf" srcId="{064E62BA-17B6-47E4-BF76-D2FB7C7B3EBA}" destId="{6391C072-3ECB-4ED2-B074-B47F320DE354}" srcOrd="0" destOrd="0" presId="urn:microsoft.com/office/officeart/2008/layout/VerticalCurvedList"/>
    <dgm:cxn modelId="{172CFB75-6121-45CE-9FE2-7D07DFD79B04}" type="presParOf" srcId="{064E62BA-17B6-47E4-BF76-D2FB7C7B3EBA}" destId="{E698F1B2-FDE4-4C45-884B-4672FDCA1639}" srcOrd="1" destOrd="0" presId="urn:microsoft.com/office/officeart/2008/layout/VerticalCurvedList"/>
    <dgm:cxn modelId="{00B6C8D3-7B96-4844-8427-27717EB24A12}" type="presParOf" srcId="{064E62BA-17B6-47E4-BF76-D2FB7C7B3EBA}" destId="{AFD01D9E-FA2E-49B0-A45C-7362C0824BF3}" srcOrd="2" destOrd="0" presId="urn:microsoft.com/office/officeart/2008/layout/VerticalCurvedList"/>
    <dgm:cxn modelId="{E66A30BF-2F49-4C46-BA0A-D497D267732F}" type="presParOf" srcId="{064E62BA-17B6-47E4-BF76-D2FB7C7B3EBA}" destId="{E5E6BF35-F747-43B1-9D26-DB28FCE644F5}" srcOrd="3" destOrd="0" presId="urn:microsoft.com/office/officeart/2008/layout/VerticalCurvedList"/>
    <dgm:cxn modelId="{65DC1E1A-8378-4B06-A546-DD46F7F6AED8}" type="presParOf" srcId="{BB8F43A0-9D18-4DA2-BDC8-7C9E2F4BC330}" destId="{0CAB5582-BBD8-4C76-B343-F1D36E958C87}" srcOrd="1" destOrd="0" presId="urn:microsoft.com/office/officeart/2008/layout/VerticalCurvedList"/>
    <dgm:cxn modelId="{65D5B630-E01F-406E-88A4-039E7EB8BCFD}" type="presParOf" srcId="{BB8F43A0-9D18-4DA2-BDC8-7C9E2F4BC330}" destId="{87AD089E-ECFE-4033-A78C-D25B3652AA45}" srcOrd="2" destOrd="0" presId="urn:microsoft.com/office/officeart/2008/layout/VerticalCurvedList"/>
    <dgm:cxn modelId="{81976491-3F2E-43DB-971A-381F5FDE7AB1}" type="presParOf" srcId="{87AD089E-ECFE-4033-A78C-D25B3652AA45}" destId="{E6223908-91F4-4415-9B61-7ED7DCF23F55}" srcOrd="0" destOrd="0" presId="urn:microsoft.com/office/officeart/2008/layout/VerticalCurvedList"/>
    <dgm:cxn modelId="{77AA82A3-1FCC-42DF-A2A8-3A4A02321800}" type="presParOf" srcId="{BB8F43A0-9D18-4DA2-BDC8-7C9E2F4BC330}" destId="{5D9EE570-628C-4316-B2F7-CAB722C2B105}" srcOrd="3" destOrd="0" presId="urn:microsoft.com/office/officeart/2008/layout/VerticalCurvedList"/>
    <dgm:cxn modelId="{93DF7A8E-2A1D-4426-ABB5-DCDC73313CD6}" type="presParOf" srcId="{BB8F43A0-9D18-4DA2-BDC8-7C9E2F4BC330}" destId="{F23F0AA0-E778-480E-956B-7ABF87C2B459}" srcOrd="4" destOrd="0" presId="urn:microsoft.com/office/officeart/2008/layout/VerticalCurvedList"/>
    <dgm:cxn modelId="{A52B40B8-66F9-4ECD-A4EC-12795541CB6F}" type="presParOf" srcId="{F23F0AA0-E778-480E-956B-7ABF87C2B459}" destId="{C41BB8D7-A8C4-48E3-B72C-6077E7D2149F}" srcOrd="0" destOrd="0" presId="urn:microsoft.com/office/officeart/2008/layout/VerticalCurvedList"/>
    <dgm:cxn modelId="{5720DDD3-0446-4AC8-9E42-86D48E89F018}" type="presParOf" srcId="{BB8F43A0-9D18-4DA2-BDC8-7C9E2F4BC330}" destId="{6D2A3169-6CD3-446F-B1D5-5E38DFFB5B0B}" srcOrd="5" destOrd="0" presId="urn:microsoft.com/office/officeart/2008/layout/VerticalCurvedList"/>
    <dgm:cxn modelId="{BF1DB9E6-8F20-4E8C-844C-B9AF4E79F1BA}" type="presParOf" srcId="{BB8F43A0-9D18-4DA2-BDC8-7C9E2F4BC330}" destId="{9B3BFAAC-8688-44E0-B7AA-E7B7D0757A18}" srcOrd="6" destOrd="0" presId="urn:microsoft.com/office/officeart/2008/layout/VerticalCurvedList"/>
    <dgm:cxn modelId="{DFF76F7E-C47C-4562-A723-708FEE1D72F5}" type="presParOf" srcId="{9B3BFAAC-8688-44E0-B7AA-E7B7D0757A18}" destId="{9B8ABF73-86D4-43BE-B17D-DE5255E0E579}" srcOrd="0" destOrd="0" presId="urn:microsoft.com/office/officeart/2008/layout/VerticalCurvedList"/>
    <dgm:cxn modelId="{725CB56C-50DE-47A6-A080-909682626D1B}" type="presParOf" srcId="{BB8F43A0-9D18-4DA2-BDC8-7C9E2F4BC330}" destId="{A2B0923B-5AB5-43F4-AE9A-78611094F607}" srcOrd="7" destOrd="0" presId="urn:microsoft.com/office/officeart/2008/layout/VerticalCurvedList"/>
    <dgm:cxn modelId="{8A7EFB9E-FCE6-429A-B31E-5975D5657468}" type="presParOf" srcId="{BB8F43A0-9D18-4DA2-BDC8-7C9E2F4BC330}" destId="{48D25868-841E-4EF5-A9CB-7B2841570EDD}" srcOrd="8" destOrd="0" presId="urn:microsoft.com/office/officeart/2008/layout/VerticalCurvedList"/>
    <dgm:cxn modelId="{0BE5EE80-F636-43B6-B617-C2E1BF4D3565}" type="presParOf" srcId="{48D25868-841E-4EF5-A9CB-7B2841570EDD}" destId="{B001B085-2E1D-475B-AB70-87DD1D1A6B8C}" srcOrd="0" destOrd="0" presId="urn:microsoft.com/office/officeart/2008/layout/VerticalCurvedList"/>
    <dgm:cxn modelId="{BB018388-C36A-4E0A-B4F1-0A5F9A9D2CBE}" type="presParOf" srcId="{BB8F43A0-9D18-4DA2-BDC8-7C9E2F4BC330}" destId="{FE6749AD-AB38-4C29-A88C-17983855D490}" srcOrd="9" destOrd="0" presId="urn:microsoft.com/office/officeart/2008/layout/VerticalCurvedList"/>
    <dgm:cxn modelId="{15A9F1F5-7EB6-40D1-AAA5-F1184A4424ED}" type="presParOf" srcId="{BB8F43A0-9D18-4DA2-BDC8-7C9E2F4BC330}" destId="{765E9DD1-FEC0-457E-A4D9-DB4936D7943A}" srcOrd="10" destOrd="0" presId="urn:microsoft.com/office/officeart/2008/layout/VerticalCurvedList"/>
    <dgm:cxn modelId="{00E863A8-4BC9-48BE-B8B2-66B65FBEEF55}" type="presParOf" srcId="{765E9DD1-FEC0-457E-A4D9-DB4936D7943A}" destId="{CD04BA9A-E5B5-485E-85E9-A954D915313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100237-14E3-4E6E-8E64-50A6975FFC84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398D06-824B-476B-A840-70DB472110F9}">
      <dgm:prSet phldrT="[Text]" custT="1"/>
      <dgm:spPr/>
      <dgm:t>
        <a:bodyPr/>
        <a:lstStyle/>
        <a:p>
          <a:r>
            <a:rPr lang="en-US" sz="4000" dirty="0"/>
            <a:t>Fuzzy set operations</a:t>
          </a:r>
        </a:p>
      </dgm:t>
    </dgm:pt>
    <dgm:pt modelId="{2FC26FCF-D4B7-4F67-B697-98FD292B582F}" type="parTrans" cxnId="{2F3D0AF4-79BD-4247-B862-CB47332D561A}">
      <dgm:prSet/>
      <dgm:spPr/>
      <dgm:t>
        <a:bodyPr/>
        <a:lstStyle/>
        <a:p>
          <a:endParaRPr lang="en-US"/>
        </a:p>
      </dgm:t>
    </dgm:pt>
    <dgm:pt modelId="{5D669775-9C7C-4564-87D7-7ECD2ECEF2E4}" type="sibTrans" cxnId="{2F3D0AF4-79BD-4247-B862-CB47332D561A}">
      <dgm:prSet/>
      <dgm:spPr/>
      <dgm:t>
        <a:bodyPr/>
        <a:lstStyle/>
        <a:p>
          <a:endParaRPr lang="en-US"/>
        </a:p>
      </dgm:t>
    </dgm:pt>
    <dgm:pt modelId="{B44A55A3-572E-4227-9A36-629B9567D3C6}">
      <dgm:prSet custT="1"/>
      <dgm:spPr/>
      <dgm:t>
        <a:bodyPr/>
        <a:lstStyle/>
        <a:p>
          <a:endParaRPr lang="en-US" sz="2400" dirty="0"/>
        </a:p>
      </dgm:t>
    </dgm:pt>
    <dgm:pt modelId="{D31C9FE3-E75B-4932-947D-00A5CD2A46BC}" type="sibTrans" cxnId="{E3798AE6-8BE7-4342-8351-2476C35E6A3A}">
      <dgm:prSet/>
      <dgm:spPr/>
      <dgm:t>
        <a:bodyPr/>
        <a:lstStyle/>
        <a:p>
          <a:endParaRPr lang="en-US"/>
        </a:p>
      </dgm:t>
    </dgm:pt>
    <dgm:pt modelId="{CD318138-1544-4D18-9A7C-6958E1B7FD04}" type="parTrans" cxnId="{E3798AE6-8BE7-4342-8351-2476C35E6A3A}">
      <dgm:prSet/>
      <dgm:spPr/>
      <dgm:t>
        <a:bodyPr/>
        <a:lstStyle/>
        <a:p>
          <a:endParaRPr lang="en-US"/>
        </a:p>
      </dgm:t>
    </dgm:pt>
    <dgm:pt modelId="{F92CE01E-136C-41F1-A3E2-A6F6E0FF17ED}" type="pres">
      <dgm:prSet presAssocID="{EA100237-14E3-4E6E-8E64-50A6975FFC8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A7CEBA6-D5A4-45DA-8BCD-2A4BEF145F9D}" type="pres">
      <dgm:prSet presAssocID="{B3398D06-824B-476B-A840-70DB472110F9}" presName="root" presStyleCnt="0"/>
      <dgm:spPr/>
    </dgm:pt>
    <dgm:pt modelId="{CFA5778E-7AEC-4371-A7F7-51B3B873F8EB}" type="pres">
      <dgm:prSet presAssocID="{B3398D06-824B-476B-A840-70DB472110F9}" presName="rootComposite" presStyleCnt="0"/>
      <dgm:spPr/>
    </dgm:pt>
    <dgm:pt modelId="{4FD16908-C269-40D0-B614-2D4CD96C6345}" type="pres">
      <dgm:prSet presAssocID="{B3398D06-824B-476B-A840-70DB472110F9}" presName="rootText" presStyleLbl="node1" presStyleIdx="0" presStyleCnt="1" custScaleX="387719"/>
      <dgm:spPr/>
      <dgm:t>
        <a:bodyPr/>
        <a:lstStyle/>
        <a:p>
          <a:endParaRPr lang="en-IN"/>
        </a:p>
      </dgm:t>
    </dgm:pt>
    <dgm:pt modelId="{7920A7D0-4D45-4514-A926-20D196E120F5}" type="pres">
      <dgm:prSet presAssocID="{B3398D06-824B-476B-A840-70DB472110F9}" presName="rootConnector" presStyleLbl="node1" presStyleIdx="0" presStyleCnt="1"/>
      <dgm:spPr/>
      <dgm:t>
        <a:bodyPr/>
        <a:lstStyle/>
        <a:p>
          <a:endParaRPr lang="en-IN"/>
        </a:p>
      </dgm:t>
    </dgm:pt>
    <dgm:pt modelId="{72E22F8B-38AC-41D0-B345-CD8FCE97E68F}" type="pres">
      <dgm:prSet presAssocID="{B3398D06-824B-476B-A840-70DB472110F9}" presName="childShape" presStyleCnt="0"/>
      <dgm:spPr/>
    </dgm:pt>
    <dgm:pt modelId="{B64D5C74-968C-42BF-9422-6273CADFCB0B}" type="pres">
      <dgm:prSet presAssocID="{CD318138-1544-4D18-9A7C-6958E1B7FD04}" presName="Name13" presStyleLbl="parChTrans1D2" presStyleIdx="0" presStyleCnt="1" custSzX="520696" custSzY="580892"/>
      <dgm:spPr/>
      <dgm:t>
        <a:bodyPr/>
        <a:lstStyle/>
        <a:p>
          <a:endParaRPr lang="en-IN"/>
        </a:p>
      </dgm:t>
    </dgm:pt>
    <dgm:pt modelId="{53D1783F-2FA5-416D-96DA-8F13BB33A37D}" type="pres">
      <dgm:prSet presAssocID="{B44A55A3-572E-4227-9A36-629B9567D3C6}" presName="childText" presStyleLbl="bgAcc1" presStyleIdx="0" presStyleCnt="1" custScaleX="642443" custScaleY="487309" custLinFactNeighborX="-2763" custLinFactNeighborY="684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F3D0AF4-79BD-4247-B862-CB47332D561A}" srcId="{EA100237-14E3-4E6E-8E64-50A6975FFC84}" destId="{B3398D06-824B-476B-A840-70DB472110F9}" srcOrd="0" destOrd="0" parTransId="{2FC26FCF-D4B7-4F67-B697-98FD292B582F}" sibTransId="{5D669775-9C7C-4564-87D7-7ECD2ECEF2E4}"/>
    <dgm:cxn modelId="{05CEC159-77D7-44FF-ACA5-B38E48D686BE}" type="presOf" srcId="{B3398D06-824B-476B-A840-70DB472110F9}" destId="{4FD16908-C269-40D0-B614-2D4CD96C6345}" srcOrd="0" destOrd="0" presId="urn:microsoft.com/office/officeart/2005/8/layout/hierarchy3"/>
    <dgm:cxn modelId="{5568EC9D-F62B-4AD2-86E0-9E698350A27F}" type="presOf" srcId="{CD318138-1544-4D18-9A7C-6958E1B7FD04}" destId="{B64D5C74-968C-42BF-9422-6273CADFCB0B}" srcOrd="0" destOrd="0" presId="urn:microsoft.com/office/officeart/2005/8/layout/hierarchy3"/>
    <dgm:cxn modelId="{09ADFD53-87E2-4065-BA5C-7E72463956C9}" type="presOf" srcId="{B44A55A3-572E-4227-9A36-629B9567D3C6}" destId="{53D1783F-2FA5-416D-96DA-8F13BB33A37D}" srcOrd="0" destOrd="0" presId="urn:microsoft.com/office/officeart/2005/8/layout/hierarchy3"/>
    <dgm:cxn modelId="{5F69057C-0047-4B9E-98D1-A7E8BD9FA7F7}" type="presOf" srcId="{EA100237-14E3-4E6E-8E64-50A6975FFC84}" destId="{F92CE01E-136C-41F1-A3E2-A6F6E0FF17ED}" srcOrd="0" destOrd="0" presId="urn:microsoft.com/office/officeart/2005/8/layout/hierarchy3"/>
    <dgm:cxn modelId="{0338089A-047F-45B6-9698-19CBDCC838A0}" type="presOf" srcId="{B3398D06-824B-476B-A840-70DB472110F9}" destId="{7920A7D0-4D45-4514-A926-20D196E120F5}" srcOrd="1" destOrd="0" presId="urn:microsoft.com/office/officeart/2005/8/layout/hierarchy3"/>
    <dgm:cxn modelId="{E3798AE6-8BE7-4342-8351-2476C35E6A3A}" srcId="{B3398D06-824B-476B-A840-70DB472110F9}" destId="{B44A55A3-572E-4227-9A36-629B9567D3C6}" srcOrd="0" destOrd="0" parTransId="{CD318138-1544-4D18-9A7C-6958E1B7FD04}" sibTransId="{D31C9FE3-E75B-4932-947D-00A5CD2A46BC}"/>
    <dgm:cxn modelId="{CCBE1CD5-B285-44AD-944B-63FBF672EAC9}" type="presParOf" srcId="{F92CE01E-136C-41F1-A3E2-A6F6E0FF17ED}" destId="{4A7CEBA6-D5A4-45DA-8BCD-2A4BEF145F9D}" srcOrd="0" destOrd="0" presId="urn:microsoft.com/office/officeart/2005/8/layout/hierarchy3"/>
    <dgm:cxn modelId="{879CEC7E-0946-4E7E-BE2B-169C81C2C761}" type="presParOf" srcId="{4A7CEBA6-D5A4-45DA-8BCD-2A4BEF145F9D}" destId="{CFA5778E-7AEC-4371-A7F7-51B3B873F8EB}" srcOrd="0" destOrd="0" presId="urn:microsoft.com/office/officeart/2005/8/layout/hierarchy3"/>
    <dgm:cxn modelId="{2D4AF7CF-214B-45D7-B88C-3D1E2ED2E714}" type="presParOf" srcId="{CFA5778E-7AEC-4371-A7F7-51B3B873F8EB}" destId="{4FD16908-C269-40D0-B614-2D4CD96C6345}" srcOrd="0" destOrd="0" presId="urn:microsoft.com/office/officeart/2005/8/layout/hierarchy3"/>
    <dgm:cxn modelId="{199B4BE0-89BF-4555-BA94-5525FF07F2A7}" type="presParOf" srcId="{CFA5778E-7AEC-4371-A7F7-51B3B873F8EB}" destId="{7920A7D0-4D45-4514-A926-20D196E120F5}" srcOrd="1" destOrd="0" presId="urn:microsoft.com/office/officeart/2005/8/layout/hierarchy3"/>
    <dgm:cxn modelId="{156081D6-C1B7-44CE-B621-346DCB5BC93D}" type="presParOf" srcId="{4A7CEBA6-D5A4-45DA-8BCD-2A4BEF145F9D}" destId="{72E22F8B-38AC-41D0-B345-CD8FCE97E68F}" srcOrd="1" destOrd="0" presId="urn:microsoft.com/office/officeart/2005/8/layout/hierarchy3"/>
    <dgm:cxn modelId="{6624C487-05E6-4DCC-98D7-1A7D2DBFC55A}" type="presParOf" srcId="{72E22F8B-38AC-41D0-B345-CD8FCE97E68F}" destId="{B64D5C74-968C-42BF-9422-6273CADFCB0B}" srcOrd="0" destOrd="0" presId="urn:microsoft.com/office/officeart/2005/8/layout/hierarchy3"/>
    <dgm:cxn modelId="{36ADDC57-F093-4020-92B2-CB133796271E}" type="presParOf" srcId="{72E22F8B-38AC-41D0-B345-CD8FCE97E68F}" destId="{53D1783F-2FA5-416D-96DA-8F13BB33A37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A6C694-FE35-4C8F-9883-AE20B06E95EA}" type="doc">
      <dgm:prSet loTypeId="urn:microsoft.com/office/officeart/2008/layout/VerticalCurvedLis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2254811-8817-427F-9795-C4C5BE5B6FF5}">
      <dgm:prSet custT="1"/>
      <dgm:spPr/>
      <dgm:t>
        <a:bodyPr/>
        <a:lstStyle/>
        <a:p>
          <a:pPr algn="l">
            <a:buNone/>
          </a:pPr>
          <a:r>
            <a:rPr lang="en-US" sz="1600" dirty="0"/>
            <a:t>	</a:t>
          </a:r>
          <a:r>
            <a:rPr lang="en-US" sz="1600" dirty="0" err="1"/>
            <a:t>Involutive</a:t>
          </a:r>
          <a:r>
            <a:rPr lang="en-US" sz="1600" dirty="0"/>
            <a:t>: </a:t>
          </a:r>
          <a:r>
            <a:rPr lang="en-US" sz="1600" i="1" dirty="0"/>
            <a:t>C</a:t>
          </a:r>
          <a:r>
            <a:rPr lang="en-US" sz="1600" dirty="0"/>
            <a:t>(</a:t>
          </a:r>
          <a:r>
            <a:rPr lang="en-US" sz="1600" i="1" dirty="0"/>
            <a:t>C</a:t>
          </a:r>
          <a:r>
            <a:rPr lang="en-US" sz="1600" dirty="0"/>
            <a:t>(</a:t>
          </a:r>
          <a:r>
            <a:rPr lang="en-US" sz="1600" i="1" dirty="0"/>
            <a:t>A</a:t>
          </a:r>
          <a:r>
            <a:rPr lang="en-US" sz="1600" dirty="0"/>
            <a:t>)) = </a:t>
          </a:r>
          <a:r>
            <a:rPr lang="en-US" sz="1600" i="1" dirty="0"/>
            <a:t>A</a:t>
          </a:r>
          <a:r>
            <a:rPr lang="en-US" sz="1600" dirty="0"/>
            <a:t>. Note that this </a:t>
          </a:r>
          <a:r>
            <a:rPr lang="en-US" sz="1600" i="1" dirty="0"/>
            <a:t>property of involution </a:t>
          </a:r>
          <a:r>
            <a:rPr lang="en-US" sz="1600" dirty="0"/>
            <a:t>is analogous to </a:t>
          </a:r>
          <a:r>
            <a:rPr lang="en-US" sz="1600" i="1" dirty="0"/>
            <a:t>double negation</a:t>
          </a:r>
          <a:endParaRPr lang="en-US" sz="1600" b="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0B78F69C-FFD9-4658-B32E-77721141F0B3}" type="sibTrans" cxnId="{0215E5A8-43FA-4BD5-A4FF-7D7B2538D72C}">
      <dgm:prSet/>
      <dgm:spPr/>
      <dgm:t>
        <a:bodyPr/>
        <a:lstStyle/>
        <a:p>
          <a:endParaRPr lang="en-US"/>
        </a:p>
      </dgm:t>
    </dgm:pt>
    <dgm:pt modelId="{0DD7D6AC-E89E-4A86-9580-915F7DB726A5}" type="parTrans" cxnId="{0215E5A8-43FA-4BD5-A4FF-7D7B2538D72C}">
      <dgm:prSet/>
      <dgm:spPr/>
      <dgm:t>
        <a:bodyPr/>
        <a:lstStyle/>
        <a:p>
          <a:endParaRPr lang="en-US"/>
        </a:p>
      </dgm:t>
    </dgm:pt>
    <dgm:pt modelId="{34FC82FD-9F21-4F81-BF72-8184E0A41894}">
      <dgm:prSet custT="1"/>
      <dgm:spPr/>
      <dgm:t>
        <a:bodyPr/>
        <a:lstStyle/>
        <a:p>
          <a:pPr algn="ctr">
            <a:buBlip>
              <a:blip xmlns:r="http://schemas.openxmlformats.org/officeDocument/2006/relationships" r:embed="rId1"/>
            </a:buBlip>
          </a:pPr>
          <a:r>
            <a:rPr lang="en-US" sz="1600" dirty="0"/>
            <a:t>Non-increasing: For two fuzzy sets </a:t>
          </a:r>
          <a:r>
            <a:rPr lang="en-US" sz="1600" i="1" dirty="0"/>
            <a:t>A </a:t>
          </a:r>
          <a:r>
            <a:rPr lang="en-US" sz="1600" dirty="0"/>
            <a:t>and </a:t>
          </a:r>
          <a:r>
            <a:rPr lang="en-US" sz="1600" i="1" dirty="0"/>
            <a:t>B </a:t>
          </a:r>
          <a:r>
            <a:rPr lang="en-US" sz="1600" dirty="0"/>
            <a:t>with membership functions </a:t>
          </a:r>
          <a:r>
            <a:rPr lang="en-US" sz="1600" i="1" dirty="0"/>
            <a:t>a </a:t>
          </a:r>
          <a:r>
            <a:rPr lang="en-US" sz="1600" dirty="0"/>
            <a:t>= </a:t>
          </a:r>
          <a:r>
            <a:rPr lang="en-US" sz="1600" dirty="0" err="1"/>
            <a:t>μ</a:t>
          </a:r>
          <a:r>
            <a:rPr lang="en-US" sz="1600" i="1" dirty="0" err="1"/>
            <a:t>A</a:t>
          </a:r>
          <a:r>
            <a:rPr lang="en-US" sz="1600" dirty="0"/>
            <a:t>(</a:t>
          </a:r>
          <a:r>
            <a:rPr lang="en-US" sz="1600" i="1" dirty="0"/>
            <a:t>x</a:t>
          </a:r>
          <a:r>
            <a:rPr lang="en-US" sz="1600" dirty="0"/>
            <a:t>) and </a:t>
          </a:r>
          <a:r>
            <a:rPr lang="en-US" sz="1600" i="1" dirty="0"/>
            <a:t>b </a:t>
          </a:r>
          <a:r>
            <a:rPr lang="en-US" sz="1600" dirty="0"/>
            <a:t>= </a:t>
          </a:r>
          <a:r>
            <a:rPr lang="en-US" sz="1600" dirty="0" err="1"/>
            <a:t>μ</a:t>
          </a:r>
          <a:r>
            <a:rPr lang="en-US" sz="1600" i="1" dirty="0" err="1"/>
            <a:t>B</a:t>
          </a:r>
          <a:r>
            <a:rPr lang="en-US" sz="1600" dirty="0"/>
            <a:t>(</a:t>
          </a:r>
          <a:r>
            <a:rPr lang="en-US" sz="1600" i="1" dirty="0"/>
            <a:t>x</a:t>
          </a:r>
          <a:r>
            <a:rPr lang="en-US" sz="1600" dirty="0"/>
            <a:t>) in the same universe </a:t>
          </a:r>
          <a:r>
            <a:rPr lang="en-US" sz="1600" i="1" dirty="0"/>
            <a:t>X</a:t>
          </a:r>
          <a:r>
            <a:rPr lang="en-US" sz="1600" dirty="0"/>
            <a:t>, if </a:t>
          </a:r>
          <a:r>
            <a:rPr lang="en-US" sz="1600" i="1" dirty="0"/>
            <a:t>a </a:t>
          </a:r>
          <a:r>
            <a:rPr lang="en-US" sz="1600" dirty="0"/>
            <a:t>&gt; </a:t>
          </a:r>
          <a:r>
            <a:rPr lang="en-US" sz="1600" i="1" dirty="0"/>
            <a:t>b</a:t>
          </a:r>
          <a:r>
            <a:rPr lang="en-US" sz="1600" dirty="0"/>
            <a:t>, then </a:t>
          </a:r>
          <a:r>
            <a:rPr lang="en-US" sz="1600" i="1" dirty="0"/>
            <a:t>C</a:t>
          </a:r>
          <a:r>
            <a:rPr lang="en-US" sz="1600" dirty="0"/>
            <a:t>(</a:t>
          </a:r>
          <a:r>
            <a:rPr lang="en-US" sz="1600" i="1" dirty="0"/>
            <a:t>a</a:t>
          </a:r>
          <a:r>
            <a:rPr lang="en-US" sz="1600" dirty="0"/>
            <a:t>) ≤ </a:t>
          </a:r>
          <a:r>
            <a:rPr lang="en-US" sz="1600" i="1" dirty="0"/>
            <a:t>C</a:t>
          </a:r>
          <a:r>
            <a:rPr lang="en-US" sz="1600" dirty="0"/>
            <a:t>(</a:t>
          </a:r>
          <a:r>
            <a:rPr lang="en-US" sz="1600" i="1" dirty="0"/>
            <a:t>b</a:t>
          </a:r>
          <a:r>
            <a:rPr lang="en-US" sz="1600" dirty="0"/>
            <a:t>). Another way of expressing this property is by using the concept of subsets (⊂). Specifically, if </a:t>
          </a:r>
          <a:r>
            <a:rPr lang="en-US" sz="1600" i="1" dirty="0"/>
            <a:t>A </a:t>
          </a:r>
          <a:r>
            <a:rPr lang="en-US" sz="1600" dirty="0"/>
            <a:t>⊃ </a:t>
          </a:r>
          <a:r>
            <a:rPr lang="en-US" sz="1600" i="1" dirty="0"/>
            <a:t>B </a:t>
          </a:r>
          <a:r>
            <a:rPr lang="en-US" sz="1600" dirty="0"/>
            <a:t>then </a:t>
          </a:r>
          <a:r>
            <a:rPr lang="en-US" sz="1600" i="1" dirty="0"/>
            <a:t>C</a:t>
          </a:r>
          <a:r>
            <a:rPr lang="en-US" sz="1600" dirty="0"/>
            <a:t>(</a:t>
          </a:r>
          <a:r>
            <a:rPr lang="en-US" sz="1600" i="1" dirty="0"/>
            <a:t>A</a:t>
          </a:r>
          <a:r>
            <a:rPr lang="en-US" sz="1600" dirty="0"/>
            <a:t>) ⊂ </a:t>
          </a:r>
          <a:r>
            <a:rPr lang="en-US" sz="1600" i="1" dirty="0"/>
            <a:t>C</a:t>
          </a:r>
          <a:r>
            <a:rPr lang="en-US" sz="1600" dirty="0"/>
            <a:t>(</a:t>
          </a:r>
          <a:r>
            <a:rPr lang="en-US" sz="1600" i="1" dirty="0"/>
            <a:t>B</a:t>
          </a:r>
          <a:r>
            <a:rPr lang="en-US" sz="1600" dirty="0"/>
            <a:t>).</a:t>
          </a:r>
          <a:endParaRPr lang="en-US" sz="1600" b="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A6B38CB9-9E05-4FB6-ACA9-96001561C34D}" type="sibTrans" cxnId="{86DEAF91-3CF7-4773-869F-45A1CB303B21}">
      <dgm:prSet/>
      <dgm:spPr/>
      <dgm:t>
        <a:bodyPr/>
        <a:lstStyle/>
        <a:p>
          <a:endParaRPr lang="en-US"/>
        </a:p>
      </dgm:t>
    </dgm:pt>
    <dgm:pt modelId="{18E38700-B96F-4EA7-B646-D4A76A7B5214}" type="parTrans" cxnId="{86DEAF91-3CF7-4773-869F-45A1CB303B21}">
      <dgm:prSet/>
      <dgm:spPr/>
      <dgm:t>
        <a:bodyPr/>
        <a:lstStyle/>
        <a:p>
          <a:endParaRPr lang="en-US"/>
        </a:p>
      </dgm:t>
    </dgm:pt>
    <dgm:pt modelId="{A4DE4983-8019-4053-856A-47653C4FABC1}">
      <dgm:prSet phldrT="[Text]" custT="1"/>
      <dgm:spPr/>
      <dgm:t>
        <a:bodyPr/>
        <a:lstStyle/>
        <a:p>
          <a:pPr algn="ctr">
            <a:buBlip>
              <a:blip xmlns:r="http://schemas.openxmlformats.org/officeDocument/2006/relationships" r:embed="rId1"/>
            </a:buBlip>
          </a:pPr>
          <a:r>
            <a:rPr lang="en-US" sz="1600" dirty="0"/>
            <a:t>   Boundary conditions: </a:t>
          </a:r>
          <a:r>
            <a:rPr lang="en-US" sz="1600" i="1" dirty="0"/>
            <a:t>C</a:t>
          </a:r>
          <a:r>
            <a:rPr lang="en-US" sz="1600" dirty="0"/>
            <a:t>(φ) = </a:t>
          </a:r>
          <a:r>
            <a:rPr lang="en-US" sz="1600" i="1" dirty="0"/>
            <a:t>X </a:t>
          </a:r>
          <a:r>
            <a:rPr lang="en-US" sz="1600" dirty="0"/>
            <a:t>and </a:t>
          </a:r>
          <a:r>
            <a:rPr lang="en-US" sz="1600" i="1" dirty="0"/>
            <a:t>C</a:t>
          </a:r>
          <a:r>
            <a:rPr lang="en-US" sz="1600" dirty="0"/>
            <a:t>(</a:t>
          </a:r>
          <a:r>
            <a:rPr lang="en-US" sz="1600" i="1" dirty="0"/>
            <a:t>X</a:t>
          </a:r>
          <a:r>
            <a:rPr lang="en-US" sz="1600" dirty="0"/>
            <a:t>) = φ where </a:t>
          </a:r>
          <a:r>
            <a:rPr lang="en-US" sz="1600" i="1" dirty="0"/>
            <a:t>X </a:t>
          </a:r>
          <a:r>
            <a:rPr lang="en-US" sz="1600" dirty="0"/>
            <a:t>is the universal set (having membership function </a:t>
          </a:r>
          <a:r>
            <a:rPr lang="en-US" sz="1600" dirty="0" err="1"/>
            <a:t>μ</a:t>
          </a:r>
          <a:r>
            <a:rPr lang="en-US" sz="1600" i="1" dirty="0" err="1"/>
            <a:t>X</a:t>
          </a:r>
          <a:r>
            <a:rPr lang="en-US" sz="1600" i="1" dirty="0"/>
            <a:t> </a:t>
          </a:r>
          <a:r>
            <a:rPr lang="en-US" sz="1600" dirty="0"/>
            <a:t>= 1) and φ is the null set (having membership function </a:t>
          </a:r>
          <a:r>
            <a:rPr lang="el-GR" sz="1600" dirty="0"/>
            <a:t>μφ = 0).</a:t>
          </a:r>
          <a:endParaRPr lang="en-US" sz="1600" b="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90FF4B61-79A7-4F2E-AA42-DCDBF0971FC4}" type="sibTrans" cxnId="{F448BEDF-BE78-4E9D-840F-190E27374F8E}">
      <dgm:prSet/>
      <dgm:spPr>
        <a:ln>
          <a:solidFill>
            <a:schemeClr val="accent5">
              <a:shade val="60000"/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endParaRPr lang="en-US"/>
        </a:p>
      </dgm:t>
    </dgm:pt>
    <dgm:pt modelId="{C0CB2FB9-CE96-484B-B1BE-69FE31DCE1E2}" type="parTrans" cxnId="{F448BEDF-BE78-4E9D-840F-190E27374F8E}">
      <dgm:prSet/>
      <dgm:spPr/>
      <dgm:t>
        <a:bodyPr/>
        <a:lstStyle/>
        <a:p>
          <a:endParaRPr lang="en-US"/>
        </a:p>
      </dgm:t>
    </dgm:pt>
    <dgm:pt modelId="{3A5CFDA2-2539-484D-830E-9F8DC34BBFF1}" type="pres">
      <dgm:prSet presAssocID="{42A6C694-FE35-4C8F-9883-AE20B06E95E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BB8F43A0-9D18-4DA2-BDC8-7C9E2F4BC330}" type="pres">
      <dgm:prSet presAssocID="{42A6C694-FE35-4C8F-9883-AE20B06E95EA}" presName="Name1" presStyleCnt="0"/>
      <dgm:spPr/>
    </dgm:pt>
    <dgm:pt modelId="{064E62BA-17B6-47E4-BF76-D2FB7C7B3EBA}" type="pres">
      <dgm:prSet presAssocID="{42A6C694-FE35-4C8F-9883-AE20B06E95EA}" presName="cycle" presStyleCnt="0"/>
      <dgm:spPr/>
    </dgm:pt>
    <dgm:pt modelId="{6391C072-3ECB-4ED2-B074-B47F320DE354}" type="pres">
      <dgm:prSet presAssocID="{42A6C694-FE35-4C8F-9883-AE20B06E95EA}" presName="srcNode" presStyleLbl="node1" presStyleIdx="0" presStyleCnt="3"/>
      <dgm:spPr/>
    </dgm:pt>
    <dgm:pt modelId="{E698F1B2-FDE4-4C45-884B-4672FDCA1639}" type="pres">
      <dgm:prSet presAssocID="{42A6C694-FE35-4C8F-9883-AE20B06E95EA}" presName="conn" presStyleLbl="parChTrans1D2" presStyleIdx="0" presStyleCnt="1"/>
      <dgm:spPr/>
      <dgm:t>
        <a:bodyPr/>
        <a:lstStyle/>
        <a:p>
          <a:endParaRPr lang="en-IN"/>
        </a:p>
      </dgm:t>
    </dgm:pt>
    <dgm:pt modelId="{AFD01D9E-FA2E-49B0-A45C-7362C0824BF3}" type="pres">
      <dgm:prSet presAssocID="{42A6C694-FE35-4C8F-9883-AE20B06E95EA}" presName="extraNode" presStyleLbl="node1" presStyleIdx="0" presStyleCnt="3"/>
      <dgm:spPr/>
    </dgm:pt>
    <dgm:pt modelId="{E5E6BF35-F747-43B1-9D26-DB28FCE644F5}" type="pres">
      <dgm:prSet presAssocID="{42A6C694-FE35-4C8F-9883-AE20B06E95EA}" presName="dstNode" presStyleLbl="node1" presStyleIdx="0" presStyleCnt="3"/>
      <dgm:spPr/>
    </dgm:pt>
    <dgm:pt modelId="{9C905DB9-219B-4180-B1CF-2C369CA2D137}" type="pres">
      <dgm:prSet presAssocID="{A4DE4983-8019-4053-856A-47653C4FABC1}" presName="text_1" presStyleLbl="node1" presStyleIdx="0" presStyleCnt="3" custScaleX="103780" custScaleY="113268" custLinFactNeighborX="625" custLinFactNeighborY="1194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D44DDF-82EE-48CC-8B9D-7A53931B68D9}" type="pres">
      <dgm:prSet presAssocID="{A4DE4983-8019-4053-856A-47653C4FABC1}" presName="accent_1" presStyleCnt="0"/>
      <dgm:spPr/>
    </dgm:pt>
    <dgm:pt modelId="{9B8ABF73-86D4-43BE-B17D-DE5255E0E579}" type="pres">
      <dgm:prSet presAssocID="{A4DE4983-8019-4053-856A-47653C4FABC1}" presName="accentRepeatNode" presStyleLbl="solidFgAcc1" presStyleIdx="0" presStyleCnt="3"/>
      <dgm:spPr/>
    </dgm:pt>
    <dgm:pt modelId="{920D72B1-8602-4B84-9740-8F33FB5AA3A7}" type="pres">
      <dgm:prSet presAssocID="{34FC82FD-9F21-4F81-BF72-8184E0A41894}" presName="text_2" presStyleLbl="node1" presStyleIdx="1" presStyleCnt="3" custScaleX="104542" custScaleY="159134" custLinFactNeighborX="193" custLinFactNeighborY="1369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4F0788-A1E0-419F-AA71-DDB4B29C13B9}" type="pres">
      <dgm:prSet presAssocID="{34FC82FD-9F21-4F81-BF72-8184E0A41894}" presName="accent_2" presStyleCnt="0"/>
      <dgm:spPr/>
    </dgm:pt>
    <dgm:pt modelId="{86A25101-2520-478B-A738-6AEF37FADDFD}" type="pres">
      <dgm:prSet presAssocID="{34FC82FD-9F21-4F81-BF72-8184E0A41894}" presName="accentRepeatNode" presStyleLbl="solidFgAcc1" presStyleIdx="1" presStyleCnt="3" custLinFactNeighborX="-54533" custLinFactNeighborY="5754"/>
      <dgm:spPr/>
    </dgm:pt>
    <dgm:pt modelId="{EBAA2F24-8833-43B7-890B-142CBD7CC2EA}" type="pres">
      <dgm:prSet presAssocID="{02254811-8817-427F-9795-C4C5BE5B6FF5}" presName="text_3" presStyleLbl="node1" presStyleIdx="2" presStyleCnt="3" custScaleX="104636" custLinFactNeighborX="188" custLinFactNeighborY="1348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080017-3C73-40DD-918C-03FFB8A89A40}" type="pres">
      <dgm:prSet presAssocID="{02254811-8817-427F-9795-C4C5BE5B6FF5}" presName="accent_3" presStyleCnt="0"/>
      <dgm:spPr/>
    </dgm:pt>
    <dgm:pt modelId="{0ECA3032-6232-4D4A-9388-DAC8A8F2F57B}" type="pres">
      <dgm:prSet presAssocID="{02254811-8817-427F-9795-C4C5BE5B6FF5}" presName="accentRepeatNode" presStyleLbl="solidFgAcc1" presStyleIdx="2" presStyleCnt="3" custLinFactNeighborX="-46861" custLinFactNeighborY="2290"/>
      <dgm:spPr/>
    </dgm:pt>
  </dgm:ptLst>
  <dgm:cxnLst>
    <dgm:cxn modelId="{D246BA0A-5059-4010-816D-620F8FF34AE1}" type="presOf" srcId="{90FF4B61-79A7-4F2E-AA42-DCDBF0971FC4}" destId="{E698F1B2-FDE4-4C45-884B-4672FDCA1639}" srcOrd="0" destOrd="0" presId="urn:microsoft.com/office/officeart/2008/layout/VerticalCurvedList"/>
    <dgm:cxn modelId="{B9EF8037-25F7-4E0E-B13F-FEE0152FC20A}" type="presOf" srcId="{34FC82FD-9F21-4F81-BF72-8184E0A41894}" destId="{920D72B1-8602-4B84-9740-8F33FB5AA3A7}" srcOrd="0" destOrd="0" presId="urn:microsoft.com/office/officeart/2008/layout/VerticalCurvedList"/>
    <dgm:cxn modelId="{3134E790-B1A3-4DF8-848B-12C035702804}" type="presOf" srcId="{02254811-8817-427F-9795-C4C5BE5B6FF5}" destId="{EBAA2F24-8833-43B7-890B-142CBD7CC2EA}" srcOrd="0" destOrd="0" presId="urn:microsoft.com/office/officeart/2008/layout/VerticalCurvedList"/>
    <dgm:cxn modelId="{715053AE-09F4-41F1-AEB7-BC3BB3692137}" type="presOf" srcId="{A4DE4983-8019-4053-856A-47653C4FABC1}" destId="{9C905DB9-219B-4180-B1CF-2C369CA2D137}" srcOrd="0" destOrd="0" presId="urn:microsoft.com/office/officeart/2008/layout/VerticalCurvedList"/>
    <dgm:cxn modelId="{F448BEDF-BE78-4E9D-840F-190E27374F8E}" srcId="{42A6C694-FE35-4C8F-9883-AE20B06E95EA}" destId="{A4DE4983-8019-4053-856A-47653C4FABC1}" srcOrd="0" destOrd="0" parTransId="{C0CB2FB9-CE96-484B-B1BE-69FE31DCE1E2}" sibTransId="{90FF4B61-79A7-4F2E-AA42-DCDBF0971FC4}"/>
    <dgm:cxn modelId="{E84F660D-7898-4C63-8E5F-5D71445525FA}" type="presOf" srcId="{42A6C694-FE35-4C8F-9883-AE20B06E95EA}" destId="{3A5CFDA2-2539-484D-830E-9F8DC34BBFF1}" srcOrd="0" destOrd="0" presId="urn:microsoft.com/office/officeart/2008/layout/VerticalCurvedList"/>
    <dgm:cxn modelId="{0215E5A8-43FA-4BD5-A4FF-7D7B2538D72C}" srcId="{42A6C694-FE35-4C8F-9883-AE20B06E95EA}" destId="{02254811-8817-427F-9795-C4C5BE5B6FF5}" srcOrd="2" destOrd="0" parTransId="{0DD7D6AC-E89E-4A86-9580-915F7DB726A5}" sibTransId="{0B78F69C-FFD9-4658-B32E-77721141F0B3}"/>
    <dgm:cxn modelId="{86DEAF91-3CF7-4773-869F-45A1CB303B21}" srcId="{42A6C694-FE35-4C8F-9883-AE20B06E95EA}" destId="{34FC82FD-9F21-4F81-BF72-8184E0A41894}" srcOrd="1" destOrd="0" parTransId="{18E38700-B96F-4EA7-B646-D4A76A7B5214}" sibTransId="{A6B38CB9-9E05-4FB6-ACA9-96001561C34D}"/>
    <dgm:cxn modelId="{11C17457-08E1-4C1D-AE3F-F450276C75EF}" type="presParOf" srcId="{3A5CFDA2-2539-484D-830E-9F8DC34BBFF1}" destId="{BB8F43A0-9D18-4DA2-BDC8-7C9E2F4BC330}" srcOrd="0" destOrd="0" presId="urn:microsoft.com/office/officeart/2008/layout/VerticalCurvedList"/>
    <dgm:cxn modelId="{A9AF95D0-F1F1-4EFC-A454-94AF378F0CC8}" type="presParOf" srcId="{BB8F43A0-9D18-4DA2-BDC8-7C9E2F4BC330}" destId="{064E62BA-17B6-47E4-BF76-D2FB7C7B3EBA}" srcOrd="0" destOrd="0" presId="urn:microsoft.com/office/officeart/2008/layout/VerticalCurvedList"/>
    <dgm:cxn modelId="{BD9E9A64-4AF6-4328-B02F-85C5BC47F7E7}" type="presParOf" srcId="{064E62BA-17B6-47E4-BF76-D2FB7C7B3EBA}" destId="{6391C072-3ECB-4ED2-B074-B47F320DE354}" srcOrd="0" destOrd="0" presId="urn:microsoft.com/office/officeart/2008/layout/VerticalCurvedList"/>
    <dgm:cxn modelId="{172CFB75-6121-45CE-9FE2-7D07DFD79B04}" type="presParOf" srcId="{064E62BA-17B6-47E4-BF76-D2FB7C7B3EBA}" destId="{E698F1B2-FDE4-4C45-884B-4672FDCA1639}" srcOrd="1" destOrd="0" presId="urn:microsoft.com/office/officeart/2008/layout/VerticalCurvedList"/>
    <dgm:cxn modelId="{00B6C8D3-7B96-4844-8427-27717EB24A12}" type="presParOf" srcId="{064E62BA-17B6-47E4-BF76-D2FB7C7B3EBA}" destId="{AFD01D9E-FA2E-49B0-A45C-7362C0824BF3}" srcOrd="2" destOrd="0" presId="urn:microsoft.com/office/officeart/2008/layout/VerticalCurvedList"/>
    <dgm:cxn modelId="{E66A30BF-2F49-4C46-BA0A-D497D267732F}" type="presParOf" srcId="{064E62BA-17B6-47E4-BF76-D2FB7C7B3EBA}" destId="{E5E6BF35-F747-43B1-9D26-DB28FCE644F5}" srcOrd="3" destOrd="0" presId="urn:microsoft.com/office/officeart/2008/layout/VerticalCurvedList"/>
    <dgm:cxn modelId="{523725DD-BF48-4DEC-9B29-BBD09AEA723B}" type="presParOf" srcId="{BB8F43A0-9D18-4DA2-BDC8-7C9E2F4BC330}" destId="{9C905DB9-219B-4180-B1CF-2C369CA2D137}" srcOrd="1" destOrd="0" presId="urn:microsoft.com/office/officeart/2008/layout/VerticalCurvedList"/>
    <dgm:cxn modelId="{359A7A8C-C420-4688-9CD1-FEE281C865A7}" type="presParOf" srcId="{BB8F43A0-9D18-4DA2-BDC8-7C9E2F4BC330}" destId="{CDD44DDF-82EE-48CC-8B9D-7A53931B68D9}" srcOrd="2" destOrd="0" presId="urn:microsoft.com/office/officeart/2008/layout/VerticalCurvedList"/>
    <dgm:cxn modelId="{DF32E2EE-34D8-4770-970A-8500E20BC686}" type="presParOf" srcId="{CDD44DDF-82EE-48CC-8B9D-7A53931B68D9}" destId="{9B8ABF73-86D4-43BE-B17D-DE5255E0E579}" srcOrd="0" destOrd="0" presId="urn:microsoft.com/office/officeart/2008/layout/VerticalCurvedList"/>
    <dgm:cxn modelId="{AED401E8-25BB-4E66-8962-3CFD038231FC}" type="presParOf" srcId="{BB8F43A0-9D18-4DA2-BDC8-7C9E2F4BC330}" destId="{920D72B1-8602-4B84-9740-8F33FB5AA3A7}" srcOrd="3" destOrd="0" presId="urn:microsoft.com/office/officeart/2008/layout/VerticalCurvedList"/>
    <dgm:cxn modelId="{50E360EE-F3F3-4772-8F85-B88BEC2F96BB}" type="presParOf" srcId="{BB8F43A0-9D18-4DA2-BDC8-7C9E2F4BC330}" destId="{AD4F0788-A1E0-419F-AA71-DDB4B29C13B9}" srcOrd="4" destOrd="0" presId="urn:microsoft.com/office/officeart/2008/layout/VerticalCurvedList"/>
    <dgm:cxn modelId="{51D7C7AF-ADBC-43F0-B707-F9200D1181DA}" type="presParOf" srcId="{AD4F0788-A1E0-419F-AA71-DDB4B29C13B9}" destId="{86A25101-2520-478B-A738-6AEF37FADDFD}" srcOrd="0" destOrd="0" presId="urn:microsoft.com/office/officeart/2008/layout/VerticalCurvedList"/>
    <dgm:cxn modelId="{EB37F1EE-CF86-4D71-A95B-C052C1094E7C}" type="presParOf" srcId="{BB8F43A0-9D18-4DA2-BDC8-7C9E2F4BC330}" destId="{EBAA2F24-8833-43B7-890B-142CBD7CC2EA}" srcOrd="5" destOrd="0" presId="urn:microsoft.com/office/officeart/2008/layout/VerticalCurvedList"/>
    <dgm:cxn modelId="{0F221FE3-BFA4-475C-9C64-306105CE6510}" type="presParOf" srcId="{BB8F43A0-9D18-4DA2-BDC8-7C9E2F4BC330}" destId="{5C080017-3C73-40DD-918C-03FFB8A89A40}" srcOrd="6" destOrd="0" presId="urn:microsoft.com/office/officeart/2008/layout/VerticalCurvedList"/>
    <dgm:cxn modelId="{D6EA7211-8EA3-41B6-9D3E-11A7895F38C5}" type="presParOf" srcId="{5C080017-3C73-40DD-918C-03FFB8A89A40}" destId="{0ECA3032-6232-4D4A-9388-DAC8A8F2F5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CF93A-FD71-4AFD-8AE8-80475E347D0E}">
      <dsp:nvSpPr>
        <dsp:cNvPr id="0" name=""/>
        <dsp:cNvSpPr/>
      </dsp:nvSpPr>
      <dsp:spPr>
        <a:xfrm>
          <a:off x="629845" y="2017849"/>
          <a:ext cx="355786" cy="1071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893" y="0"/>
              </a:lnTo>
              <a:lnTo>
                <a:pt x="177893" y="1071130"/>
              </a:lnTo>
              <a:lnTo>
                <a:pt x="355786" y="107113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779522" y="2525197"/>
        <a:ext cx="56433" cy="56433"/>
      </dsp:txXfrm>
    </dsp:sp>
    <dsp:sp modelId="{CE6C608E-1624-4B4C-B432-D1212A86B457}">
      <dsp:nvSpPr>
        <dsp:cNvPr id="0" name=""/>
        <dsp:cNvSpPr/>
      </dsp:nvSpPr>
      <dsp:spPr>
        <a:xfrm>
          <a:off x="629845" y="2017849"/>
          <a:ext cx="355786" cy="132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893" y="0"/>
              </a:lnTo>
              <a:lnTo>
                <a:pt x="177893" y="132335"/>
              </a:lnTo>
              <a:lnTo>
                <a:pt x="355786" y="13233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798249" y="2074527"/>
        <a:ext cx="18980" cy="18980"/>
      </dsp:txXfrm>
    </dsp:sp>
    <dsp:sp modelId="{3E0659C7-25AC-406F-9F54-2647F34E2BE0}">
      <dsp:nvSpPr>
        <dsp:cNvPr id="0" name=""/>
        <dsp:cNvSpPr/>
      </dsp:nvSpPr>
      <dsp:spPr>
        <a:xfrm>
          <a:off x="629845" y="1079054"/>
          <a:ext cx="355786" cy="938794"/>
        </a:xfrm>
        <a:custGeom>
          <a:avLst/>
          <a:gdLst/>
          <a:ahLst/>
          <a:cxnLst/>
          <a:rect l="0" t="0" r="0" b="0"/>
          <a:pathLst>
            <a:path>
              <a:moveTo>
                <a:pt x="0" y="938794"/>
              </a:moveTo>
              <a:lnTo>
                <a:pt x="177893" y="938794"/>
              </a:lnTo>
              <a:lnTo>
                <a:pt x="177893" y="0"/>
              </a:lnTo>
              <a:lnTo>
                <a:pt x="355786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782640" y="1523353"/>
        <a:ext cx="50197" cy="50197"/>
      </dsp:txXfrm>
    </dsp:sp>
    <dsp:sp modelId="{BB4141E7-8DE0-4F4B-AEE8-FD6F05CE0B12}">
      <dsp:nvSpPr>
        <dsp:cNvPr id="0" name=""/>
        <dsp:cNvSpPr/>
      </dsp:nvSpPr>
      <dsp:spPr>
        <a:xfrm rot="16200000">
          <a:off x="-1108609" y="1706652"/>
          <a:ext cx="2854516" cy="622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Fuzzy operations</a:t>
          </a:r>
        </a:p>
      </dsp:txBody>
      <dsp:txXfrm>
        <a:off x="-1108609" y="1706652"/>
        <a:ext cx="2854516" cy="622393"/>
      </dsp:txXfrm>
    </dsp:sp>
    <dsp:sp modelId="{75FE4A65-79E1-4A89-83C7-5D66710788CE}">
      <dsp:nvSpPr>
        <dsp:cNvPr id="0" name=""/>
        <dsp:cNvSpPr/>
      </dsp:nvSpPr>
      <dsp:spPr>
        <a:xfrm>
          <a:off x="985632" y="517847"/>
          <a:ext cx="8624416" cy="11224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baseline="10541" dirty="0">
              <a:latin typeface="Times New Roman"/>
              <a:cs typeface="Times New Roman"/>
            </a:rPr>
            <a:t>Union</a:t>
          </a:r>
          <a:r>
            <a:rPr lang="en-US" sz="3600" b="1" kern="1200" spc="456" baseline="10541" dirty="0">
              <a:latin typeface="Times New Roman"/>
              <a:cs typeface="Times New Roman"/>
            </a:rPr>
            <a:t> </a:t>
          </a:r>
          <a:r>
            <a:rPr lang="en-US" sz="3600" b="1" kern="1200" baseline="10541" dirty="0">
              <a:latin typeface="Times New Roman"/>
              <a:cs typeface="Times New Roman"/>
            </a:rPr>
            <a:t>(</a:t>
          </a:r>
          <a:r>
            <a:rPr lang="en-US" sz="3600" kern="1200" baseline="10541" dirty="0">
              <a:latin typeface="Times New Roman"/>
              <a:cs typeface="Times New Roman"/>
            </a:rPr>
            <a:t>A</a:t>
          </a:r>
          <a:r>
            <a:rPr lang="en-US" sz="3600" kern="1200" spc="-218" baseline="10541" dirty="0">
              <a:latin typeface="Times New Roman"/>
              <a:cs typeface="Times New Roman"/>
            </a:rPr>
            <a:t> </a:t>
          </a:r>
          <a:r>
            <a:rPr lang="en-US" sz="3600" kern="1200" baseline="6249" dirty="0">
              <a:latin typeface="Meiryo"/>
              <a:cs typeface="Meiryo"/>
            </a:rPr>
            <a:t>∪</a:t>
          </a:r>
          <a:r>
            <a:rPr lang="en-US" sz="3600" kern="1200" spc="-123" baseline="6249" dirty="0">
              <a:latin typeface="Meiryo"/>
              <a:cs typeface="Meiryo"/>
            </a:rPr>
            <a:t> </a:t>
          </a:r>
          <a:r>
            <a:rPr lang="en-US" sz="3600" kern="1200" spc="99" baseline="10541" dirty="0">
              <a:latin typeface="Times New Roman"/>
              <a:cs typeface="Times New Roman"/>
            </a:rPr>
            <a:t>B</a:t>
          </a:r>
          <a:r>
            <a:rPr lang="en-US" sz="3600" b="1" kern="1200" baseline="10541" dirty="0">
              <a:latin typeface="Times New Roman"/>
              <a:cs typeface="Times New Roman"/>
            </a:rPr>
            <a:t>):</a:t>
          </a:r>
          <a:r>
            <a:rPr lang="en-US" sz="3600" kern="1200" baseline="13176" dirty="0">
              <a:latin typeface="Times New Roman"/>
              <a:cs typeface="Times New Roman"/>
            </a:rPr>
            <a:t>µ</a:t>
          </a:r>
          <a:r>
            <a:rPr lang="en-US" sz="3600" kern="1200" baseline="3623" dirty="0">
              <a:latin typeface="Times New Roman"/>
              <a:cs typeface="Times New Roman"/>
            </a:rPr>
            <a:t>A</a:t>
          </a:r>
          <a:r>
            <a:rPr lang="en-US" sz="3600" kern="1200" baseline="2148" dirty="0">
              <a:latin typeface="Meiryo"/>
              <a:cs typeface="Meiryo"/>
            </a:rPr>
            <a:t>∪</a:t>
          </a:r>
          <a:r>
            <a:rPr lang="en-US" sz="3600" kern="1200" baseline="3623" dirty="0">
              <a:latin typeface="Times New Roman"/>
              <a:cs typeface="Times New Roman"/>
            </a:rPr>
            <a:t>B</a:t>
          </a:r>
          <a:r>
            <a:rPr lang="en-US" sz="3600" kern="1200" spc="-226" baseline="3623" dirty="0">
              <a:latin typeface="Times New Roman"/>
              <a:cs typeface="Times New Roman"/>
            </a:rPr>
            <a:t> </a:t>
          </a:r>
          <a:r>
            <a:rPr lang="en-US" sz="3600" kern="1200" baseline="13176" dirty="0">
              <a:latin typeface="Times New Roman"/>
              <a:cs typeface="Times New Roman"/>
            </a:rPr>
            <a:t>(x</a:t>
          </a:r>
          <a:r>
            <a:rPr lang="en-US" sz="3600" kern="1200" spc="-335" baseline="13176" dirty="0">
              <a:latin typeface="Times New Roman"/>
              <a:cs typeface="Times New Roman"/>
            </a:rPr>
            <a:t> </a:t>
          </a:r>
          <a:r>
            <a:rPr lang="en-US" sz="3600" kern="1200" baseline="13176" dirty="0">
              <a:latin typeface="Times New Roman"/>
              <a:cs typeface="Times New Roman"/>
            </a:rPr>
            <a:t>)</a:t>
          </a:r>
          <a:r>
            <a:rPr lang="en-US" sz="3600" kern="1200" spc="166" baseline="13176" dirty="0">
              <a:latin typeface="Times New Roman"/>
              <a:cs typeface="Times New Roman"/>
            </a:rPr>
            <a:t> </a:t>
          </a:r>
          <a:r>
            <a:rPr lang="en-US" sz="3600" kern="1200" baseline="13176" dirty="0">
              <a:latin typeface="Times New Roman"/>
              <a:cs typeface="Times New Roman"/>
            </a:rPr>
            <a:t>=</a:t>
          </a:r>
          <a:r>
            <a:rPr lang="en-US" sz="3600" kern="1200" spc="83" baseline="13176" dirty="0">
              <a:latin typeface="Times New Roman"/>
              <a:cs typeface="Times New Roman"/>
            </a:rPr>
            <a:t> </a:t>
          </a:r>
          <a:r>
            <a:rPr lang="en-US" sz="3600" kern="1200" baseline="13176" dirty="0">
              <a:latin typeface="Times New Roman"/>
              <a:cs typeface="Times New Roman"/>
            </a:rPr>
            <a:t>maximum</a:t>
          </a:r>
          <a:r>
            <a:rPr lang="en-US" sz="3600" kern="1200" baseline="7812" dirty="0">
              <a:latin typeface="Meiryo"/>
              <a:cs typeface="Meiryo"/>
            </a:rPr>
            <a:t>{</a:t>
          </a:r>
          <a:r>
            <a:rPr lang="en-US" sz="3600" kern="1200" baseline="13176" dirty="0">
              <a:latin typeface="Times New Roman"/>
              <a:cs typeface="Times New Roman"/>
            </a:rPr>
            <a:t>µ</a:t>
          </a:r>
          <a:r>
            <a:rPr lang="en-US" sz="3600" kern="1200" spc="99" baseline="3623" dirty="0">
              <a:latin typeface="Times New Roman"/>
              <a:cs typeface="Times New Roman"/>
            </a:rPr>
            <a:t>A</a:t>
          </a:r>
          <a:r>
            <a:rPr lang="en-US" sz="3600" kern="1200" baseline="13176" dirty="0">
              <a:latin typeface="Times New Roman"/>
              <a:cs typeface="Times New Roman"/>
            </a:rPr>
            <a:t>(x</a:t>
          </a:r>
          <a:r>
            <a:rPr lang="en-US" sz="3600" kern="1200" spc="-335" baseline="13176" dirty="0">
              <a:latin typeface="Times New Roman"/>
              <a:cs typeface="Times New Roman"/>
            </a:rPr>
            <a:t> </a:t>
          </a:r>
          <a:r>
            <a:rPr lang="en-US" sz="3600" kern="1200" baseline="13176" dirty="0">
              <a:latin typeface="Times New Roman"/>
              <a:cs typeface="Times New Roman"/>
            </a:rPr>
            <a:t>),</a:t>
          </a:r>
          <a:r>
            <a:rPr lang="en-US" sz="3600" kern="1200" spc="222" baseline="13176" dirty="0">
              <a:latin typeface="Times New Roman"/>
              <a:cs typeface="Times New Roman"/>
            </a:rPr>
            <a:t> </a:t>
          </a:r>
          <a:r>
            <a:rPr lang="en-US" sz="3600" kern="1200" baseline="13176" dirty="0">
              <a:latin typeface="Times New Roman"/>
              <a:cs typeface="Times New Roman"/>
            </a:rPr>
            <a:t>µ</a:t>
          </a:r>
          <a:r>
            <a:rPr lang="en-US" sz="3600" kern="1200" baseline="3623" dirty="0">
              <a:latin typeface="Times New Roman"/>
              <a:cs typeface="Times New Roman"/>
            </a:rPr>
            <a:t>B</a:t>
          </a:r>
          <a:r>
            <a:rPr lang="en-US" sz="3600" kern="1200" spc="-226" baseline="3623" dirty="0">
              <a:latin typeface="Times New Roman"/>
              <a:cs typeface="Times New Roman"/>
            </a:rPr>
            <a:t> </a:t>
          </a:r>
          <a:r>
            <a:rPr lang="en-US" sz="3600" kern="1200" baseline="13176" dirty="0">
              <a:latin typeface="Times New Roman"/>
              <a:cs typeface="Times New Roman"/>
            </a:rPr>
            <a:t>(x</a:t>
          </a:r>
          <a:r>
            <a:rPr lang="en-US" sz="3600" kern="1200" spc="-335" baseline="13176" dirty="0">
              <a:latin typeface="Times New Roman"/>
              <a:cs typeface="Times New Roman"/>
            </a:rPr>
            <a:t> </a:t>
          </a:r>
          <a:r>
            <a:rPr lang="en-US" sz="3600" kern="1200" baseline="13176" dirty="0">
              <a:latin typeface="Times New Roman"/>
              <a:cs typeface="Times New Roman"/>
            </a:rPr>
            <a:t>)</a:t>
          </a:r>
          <a:r>
            <a:rPr lang="en-US" sz="3600" kern="1200" baseline="7812" dirty="0">
              <a:latin typeface="Meiryo"/>
              <a:cs typeface="Meiryo"/>
            </a:rPr>
            <a:t>}</a:t>
          </a:r>
          <a:endParaRPr lang="en-US" sz="3600" kern="1200" dirty="0"/>
        </a:p>
      </dsp:txBody>
      <dsp:txXfrm>
        <a:off x="985632" y="517847"/>
        <a:ext cx="8624416" cy="1122415"/>
      </dsp:txXfrm>
    </dsp:sp>
    <dsp:sp modelId="{65D4D6B4-F2AE-4778-BB50-07637D0B7072}">
      <dsp:nvSpPr>
        <dsp:cNvPr id="0" name=""/>
        <dsp:cNvSpPr/>
      </dsp:nvSpPr>
      <dsp:spPr>
        <a:xfrm>
          <a:off x="985632" y="1775852"/>
          <a:ext cx="8507326" cy="7486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/>
              <a:cs typeface="Times New Roman"/>
            </a:rPr>
            <a:t>Intersection (A ∩ B): µA∩B (x ) = minimum{µA(x ), µB (x )}</a:t>
          </a:r>
          <a:endParaRPr lang="en-US" sz="2800" kern="1200" dirty="0"/>
        </a:p>
      </dsp:txBody>
      <dsp:txXfrm>
        <a:off x="985632" y="1775852"/>
        <a:ext cx="8507326" cy="748665"/>
      </dsp:txXfrm>
    </dsp:sp>
    <dsp:sp modelId="{018E8C85-1CC9-4376-BBE8-E83B2E192F1C}">
      <dsp:nvSpPr>
        <dsp:cNvPr id="0" name=""/>
        <dsp:cNvSpPr/>
      </dsp:nvSpPr>
      <dsp:spPr>
        <a:xfrm>
          <a:off x="985632" y="2660107"/>
          <a:ext cx="7030562" cy="8577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baseline="-2635" dirty="0">
              <a:latin typeface="Times New Roman"/>
              <a:cs typeface="Times New Roman"/>
            </a:rPr>
            <a:t>Complement</a:t>
          </a:r>
          <a:r>
            <a:rPr lang="en-US" sz="3200" b="1" kern="1200" spc="10" baseline="-2635" dirty="0">
              <a:latin typeface="Times New Roman"/>
              <a:cs typeface="Times New Roman"/>
            </a:rPr>
            <a:t> </a:t>
          </a:r>
          <a:r>
            <a:rPr lang="en-US" sz="3200" b="1" kern="1200" baseline="-2635" dirty="0">
              <a:latin typeface="Times New Roman"/>
              <a:cs typeface="Times New Roman"/>
            </a:rPr>
            <a:t>(</a:t>
          </a:r>
          <a:r>
            <a:rPr lang="en-US" sz="3200" kern="1200" baseline="-2635" dirty="0">
              <a:latin typeface="Times New Roman"/>
              <a:cs typeface="Times New Roman"/>
            </a:rPr>
            <a:t>A</a:t>
          </a:r>
          <a:r>
            <a:rPr lang="en-US" sz="3200" kern="1200" baseline="25364" dirty="0">
              <a:latin typeface="Times New Roman"/>
              <a:cs typeface="Times New Roman"/>
            </a:rPr>
            <a:t>C</a:t>
          </a:r>
          <a:r>
            <a:rPr lang="en-US" sz="3200" kern="1200" spc="-198" baseline="25364" dirty="0">
              <a:latin typeface="Times New Roman"/>
              <a:cs typeface="Times New Roman"/>
            </a:rPr>
            <a:t> </a:t>
          </a:r>
          <a:r>
            <a:rPr lang="en-US" sz="3200" b="1" kern="1200" baseline="-2635" dirty="0">
              <a:latin typeface="Times New Roman"/>
              <a:cs typeface="Times New Roman"/>
            </a:rPr>
            <a:t>): </a:t>
          </a:r>
          <a:r>
            <a:rPr lang="en-US" sz="3200" kern="1200" baseline="5270" dirty="0">
              <a:latin typeface="Times New Roman"/>
              <a:cs typeface="Times New Roman"/>
            </a:rPr>
            <a:t>µ</a:t>
          </a:r>
          <a:r>
            <a:rPr lang="en-US" sz="3200" kern="1200" baseline="-7246" dirty="0">
              <a:latin typeface="Times New Roman"/>
              <a:cs typeface="Times New Roman"/>
            </a:rPr>
            <a:t>A   </a:t>
          </a:r>
          <a:r>
            <a:rPr lang="en-US" sz="3200" kern="1200" spc="370" baseline="-7246" dirty="0">
              <a:latin typeface="Times New Roman"/>
              <a:cs typeface="Times New Roman"/>
            </a:rPr>
            <a:t> </a:t>
          </a:r>
          <a:r>
            <a:rPr lang="en-US" sz="3200" kern="1200" baseline="5270" dirty="0">
              <a:latin typeface="Times New Roman"/>
              <a:cs typeface="Times New Roman"/>
            </a:rPr>
            <a:t>(x</a:t>
          </a:r>
          <a:r>
            <a:rPr lang="en-US" sz="3200" kern="1200" spc="-335" baseline="5270" dirty="0">
              <a:latin typeface="Times New Roman"/>
              <a:cs typeface="Times New Roman"/>
            </a:rPr>
            <a:t> </a:t>
          </a:r>
          <a:r>
            <a:rPr lang="en-US" sz="3200" kern="1200" baseline="5270" dirty="0">
              <a:latin typeface="Times New Roman"/>
              <a:cs typeface="Times New Roman"/>
            </a:rPr>
            <a:t>)</a:t>
          </a:r>
          <a:r>
            <a:rPr lang="en-US" sz="3200" kern="1200" spc="166" baseline="5270" dirty="0">
              <a:latin typeface="Times New Roman"/>
              <a:cs typeface="Times New Roman"/>
            </a:rPr>
            <a:t> </a:t>
          </a:r>
          <a:r>
            <a:rPr lang="en-US" sz="3200" kern="1200" baseline="5270" dirty="0">
              <a:latin typeface="Times New Roman"/>
              <a:cs typeface="Times New Roman"/>
            </a:rPr>
            <a:t>=</a:t>
          </a:r>
          <a:r>
            <a:rPr lang="en-US" sz="3200" kern="1200" spc="83" baseline="5270" dirty="0">
              <a:latin typeface="Times New Roman"/>
              <a:cs typeface="Times New Roman"/>
            </a:rPr>
            <a:t> </a:t>
          </a:r>
          <a:r>
            <a:rPr lang="en-US" sz="3200" kern="1200" baseline="5270" dirty="0">
              <a:latin typeface="Times New Roman"/>
              <a:cs typeface="Times New Roman"/>
            </a:rPr>
            <a:t>1-µ</a:t>
          </a:r>
          <a:r>
            <a:rPr lang="en-US" sz="3200" kern="1200" spc="99" baseline="-7246" dirty="0">
              <a:latin typeface="Times New Roman"/>
              <a:cs typeface="Times New Roman"/>
            </a:rPr>
            <a:t>A</a:t>
          </a:r>
          <a:r>
            <a:rPr lang="en-US" sz="3200" kern="1200" baseline="5270" dirty="0">
              <a:latin typeface="Times New Roman"/>
              <a:cs typeface="Times New Roman"/>
            </a:rPr>
            <a:t>(x</a:t>
          </a:r>
          <a:r>
            <a:rPr lang="en-US" sz="3200" kern="1200" spc="-210" baseline="5270" dirty="0">
              <a:latin typeface="Times New Roman"/>
              <a:cs typeface="Times New Roman"/>
            </a:rPr>
            <a:t> </a:t>
          </a:r>
          <a:r>
            <a:rPr lang="en-US" sz="3200" kern="1200" baseline="5270" dirty="0">
              <a:latin typeface="Times New Roman"/>
              <a:cs typeface="Times New Roman"/>
            </a:rPr>
            <a:t>)</a:t>
          </a:r>
          <a:endParaRPr lang="en-US" sz="3200" kern="1200" dirty="0">
            <a:latin typeface="Times New Roman"/>
            <a:cs typeface="Times New Roman"/>
          </a:endParaRPr>
        </a:p>
      </dsp:txBody>
      <dsp:txXfrm>
        <a:off x="985632" y="2660107"/>
        <a:ext cx="7030562" cy="857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8F1B2-FDE4-4C45-884B-4672FDCA1639}">
      <dsp:nvSpPr>
        <dsp:cNvPr id="0" name=""/>
        <dsp:cNvSpPr/>
      </dsp:nvSpPr>
      <dsp:spPr>
        <a:xfrm>
          <a:off x="-4604894" y="-706013"/>
          <a:ext cx="5485359" cy="5485359"/>
        </a:xfrm>
        <a:prstGeom prst="blockArc">
          <a:avLst>
            <a:gd name="adj1" fmla="val 18900000"/>
            <a:gd name="adj2" fmla="val 2700000"/>
            <a:gd name="adj3" fmla="val 394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B5582-BBD8-4C76-B343-F1D36E958C87}">
      <dsp:nvSpPr>
        <dsp:cNvPr id="0" name=""/>
        <dsp:cNvSpPr/>
      </dsp:nvSpPr>
      <dsp:spPr>
        <a:xfrm>
          <a:off x="385400" y="254501"/>
          <a:ext cx="10064384" cy="5093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428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Blip>
              <a:blip xmlns:r="http://schemas.openxmlformats.org/officeDocument/2006/relationships" r:embed="rId1"/>
            </a:buBlip>
          </a:pPr>
          <a:r>
            <a:rPr lang="en-US" sz="2400" b="1" kern="1200" dirty="0">
              <a:latin typeface="Times New Roman"/>
              <a:cs typeface="Times New Roman"/>
            </a:rPr>
            <a:t>Com</a:t>
          </a:r>
          <a:r>
            <a:rPr lang="en-US" sz="2400" b="1" kern="1200" spc="-40" dirty="0">
              <a:latin typeface="Times New Roman"/>
              <a:cs typeface="Times New Roman"/>
            </a:rPr>
            <a:t>m</a:t>
          </a:r>
          <a:r>
            <a:rPr lang="en-US" sz="2400" b="1" kern="1200" dirty="0">
              <a:latin typeface="Times New Roman"/>
              <a:cs typeface="Times New Roman"/>
            </a:rPr>
            <a:t>utativity</a:t>
          </a:r>
          <a:r>
            <a:rPr lang="en-US" sz="2400" b="1" kern="1200" spc="95" dirty="0">
              <a:latin typeface="Times New Roman"/>
              <a:cs typeface="Times New Roman"/>
            </a:rPr>
            <a:t> </a:t>
          </a:r>
          <a:r>
            <a:rPr lang="en-US" sz="2400" kern="1200" dirty="0"/>
            <a:t>”  A∪B = B∪A </a:t>
          </a:r>
          <a:r>
            <a:rPr lang="en-US" sz="2400" kern="1200" dirty="0" smtClean="0"/>
            <a:t> ,  </a:t>
          </a:r>
          <a:r>
            <a:rPr lang="en-US" sz="2400" kern="1200" dirty="0"/>
            <a:t>A∩B= B∩A</a:t>
          </a:r>
          <a:endParaRPr lang="en-US" sz="2400" b="0" kern="1200" dirty="0">
            <a:latin typeface="Poppins"/>
            <a:cs typeface="Poppins"/>
          </a:endParaRPr>
        </a:p>
      </dsp:txBody>
      <dsp:txXfrm>
        <a:off x="385400" y="254501"/>
        <a:ext cx="10064384" cy="509329"/>
      </dsp:txXfrm>
    </dsp:sp>
    <dsp:sp modelId="{E6223908-91F4-4415-9B61-7ED7DCF23F55}">
      <dsp:nvSpPr>
        <dsp:cNvPr id="0" name=""/>
        <dsp:cNvSpPr/>
      </dsp:nvSpPr>
      <dsp:spPr>
        <a:xfrm>
          <a:off x="67069" y="190835"/>
          <a:ext cx="636661" cy="6366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9EE570-628C-4316-B2F7-CAB722C2B105}">
      <dsp:nvSpPr>
        <dsp:cNvPr id="0" name=""/>
        <dsp:cNvSpPr/>
      </dsp:nvSpPr>
      <dsp:spPr>
        <a:xfrm>
          <a:off x="750371" y="1018251"/>
          <a:ext cx="9699413" cy="5093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428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/>
              <a:cs typeface="Times New Roman"/>
            </a:rPr>
            <a:t>Associativity</a:t>
          </a:r>
          <a:r>
            <a:rPr lang="en-US" sz="2400" b="1" kern="1200" spc="-4" dirty="0">
              <a:latin typeface="Times New Roman"/>
              <a:cs typeface="Times New Roman"/>
            </a:rPr>
            <a:t>  </a:t>
          </a:r>
          <a:r>
            <a:rPr lang="en-US" sz="2400" b="1" kern="1200" dirty="0">
              <a:latin typeface="Times New Roman"/>
              <a:cs typeface="Times New Roman"/>
            </a:rPr>
            <a:t>:</a:t>
          </a:r>
          <a:r>
            <a:rPr lang="pt-BR" sz="2400" kern="1200" baseline="10541" dirty="0">
              <a:latin typeface="Times New Roman"/>
              <a:cs typeface="Times New Roman"/>
            </a:rPr>
            <a:t>A</a:t>
          </a:r>
          <a:r>
            <a:rPr lang="pt-BR" sz="2400" kern="1200" spc="-210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∪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baseline="10541" dirty="0">
              <a:latin typeface="Times New Roman"/>
              <a:cs typeface="Times New Roman"/>
            </a:rPr>
            <a:t>(B</a:t>
          </a:r>
          <a:r>
            <a:rPr lang="pt-BR" sz="2400" kern="1200" spc="123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∪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spc="127" baseline="10541" dirty="0">
              <a:latin typeface="Times New Roman"/>
              <a:cs typeface="Times New Roman"/>
            </a:rPr>
            <a:t>C</a:t>
          </a:r>
          <a:r>
            <a:rPr lang="pt-BR" sz="2400" kern="1200" baseline="10541" dirty="0">
              <a:latin typeface="Times New Roman"/>
              <a:cs typeface="Times New Roman"/>
            </a:rPr>
            <a:t>)</a:t>
          </a:r>
          <a:r>
            <a:rPr lang="pt-BR" sz="2400" kern="1200" spc="269" baseline="10541" dirty="0">
              <a:latin typeface="Times New Roman"/>
              <a:cs typeface="Times New Roman"/>
            </a:rPr>
            <a:t> </a:t>
          </a:r>
          <a:r>
            <a:rPr lang="pt-BR" sz="2400" kern="1200" baseline="10541" dirty="0">
              <a:latin typeface="Times New Roman"/>
              <a:cs typeface="Times New Roman"/>
            </a:rPr>
            <a:t>=</a:t>
          </a:r>
          <a:r>
            <a:rPr lang="pt-BR" sz="2400" kern="1200" spc="-135" baseline="10541" dirty="0">
              <a:latin typeface="Times New Roman"/>
              <a:cs typeface="Times New Roman"/>
            </a:rPr>
            <a:t> </a:t>
          </a:r>
          <a:r>
            <a:rPr lang="pt-BR" sz="2400" kern="1200" baseline="10541" dirty="0">
              <a:latin typeface="Times New Roman"/>
              <a:cs typeface="Times New Roman"/>
            </a:rPr>
            <a:t>(A</a:t>
          </a:r>
          <a:r>
            <a:rPr lang="pt-BR" sz="2400" kern="1200" spc="-101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∪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spc="99" baseline="10541" dirty="0">
              <a:latin typeface="Times New Roman"/>
              <a:cs typeface="Times New Roman"/>
            </a:rPr>
            <a:t>B</a:t>
          </a:r>
          <a:r>
            <a:rPr lang="pt-BR" sz="2400" kern="1200" baseline="10541" dirty="0">
              <a:latin typeface="Times New Roman"/>
              <a:cs typeface="Times New Roman"/>
            </a:rPr>
            <a:t>)</a:t>
          </a:r>
          <a:r>
            <a:rPr lang="pt-BR" sz="2400" kern="1200" spc="34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∪ C  /  </a:t>
          </a:r>
          <a:r>
            <a:rPr lang="pt-BR" sz="2400" kern="1200" baseline="10541" dirty="0">
              <a:latin typeface="Times New Roman"/>
              <a:cs typeface="Times New Roman"/>
            </a:rPr>
            <a:t>A</a:t>
          </a:r>
          <a:r>
            <a:rPr lang="pt-BR" sz="2400" kern="1200" spc="-210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∩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baseline="10541" dirty="0">
              <a:latin typeface="Times New Roman"/>
              <a:cs typeface="Times New Roman"/>
            </a:rPr>
            <a:t>(B</a:t>
          </a:r>
          <a:r>
            <a:rPr lang="pt-BR" sz="2400" kern="1200" spc="123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∩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spc="127" baseline="10541" dirty="0">
              <a:latin typeface="Times New Roman"/>
              <a:cs typeface="Times New Roman"/>
            </a:rPr>
            <a:t>C</a:t>
          </a:r>
          <a:r>
            <a:rPr lang="pt-BR" sz="2400" kern="1200" baseline="10541" dirty="0">
              <a:latin typeface="Times New Roman"/>
              <a:cs typeface="Times New Roman"/>
            </a:rPr>
            <a:t>)</a:t>
          </a:r>
          <a:r>
            <a:rPr lang="pt-BR" sz="2400" kern="1200" spc="269" baseline="10541" dirty="0">
              <a:latin typeface="Times New Roman"/>
              <a:cs typeface="Times New Roman"/>
            </a:rPr>
            <a:t> </a:t>
          </a:r>
          <a:r>
            <a:rPr lang="pt-BR" sz="2400" kern="1200" baseline="10541" dirty="0">
              <a:latin typeface="Times New Roman"/>
              <a:cs typeface="Times New Roman"/>
            </a:rPr>
            <a:t>=</a:t>
          </a:r>
          <a:r>
            <a:rPr lang="pt-BR" sz="2400" kern="1200" spc="-135" baseline="10541" dirty="0">
              <a:latin typeface="Times New Roman"/>
              <a:cs typeface="Times New Roman"/>
            </a:rPr>
            <a:t> </a:t>
          </a:r>
          <a:r>
            <a:rPr lang="pt-BR" sz="2400" kern="1200" baseline="10541" dirty="0">
              <a:latin typeface="Times New Roman"/>
              <a:cs typeface="Times New Roman"/>
            </a:rPr>
            <a:t>(A</a:t>
          </a:r>
          <a:r>
            <a:rPr lang="pt-BR" sz="2400" kern="1200" spc="-101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∩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spc="99" baseline="10541" dirty="0">
              <a:latin typeface="Times New Roman"/>
              <a:cs typeface="Times New Roman"/>
            </a:rPr>
            <a:t>B</a:t>
          </a:r>
          <a:r>
            <a:rPr lang="pt-BR" sz="2400" kern="1200" baseline="10541" dirty="0">
              <a:latin typeface="Times New Roman"/>
              <a:cs typeface="Times New Roman"/>
            </a:rPr>
            <a:t>)</a:t>
          </a:r>
          <a:r>
            <a:rPr lang="pt-BR" sz="2400" kern="1200" spc="34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∩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baseline="10541" dirty="0">
              <a:latin typeface="Times New Roman"/>
              <a:cs typeface="Times New Roman"/>
            </a:rPr>
            <a:t>C</a:t>
          </a:r>
          <a:endParaRPr lang="en-US" sz="2400" kern="1200" dirty="0"/>
        </a:p>
      </dsp:txBody>
      <dsp:txXfrm>
        <a:off x="750371" y="1018251"/>
        <a:ext cx="9699413" cy="509329"/>
      </dsp:txXfrm>
    </dsp:sp>
    <dsp:sp modelId="{C41BB8D7-A8C4-48E3-B72C-6077E7D2149F}">
      <dsp:nvSpPr>
        <dsp:cNvPr id="0" name=""/>
        <dsp:cNvSpPr/>
      </dsp:nvSpPr>
      <dsp:spPr>
        <a:xfrm>
          <a:off x="432040" y="954585"/>
          <a:ext cx="636661" cy="6366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2A3169-6CD3-446F-B1D5-5E38DFFB5B0B}">
      <dsp:nvSpPr>
        <dsp:cNvPr id="0" name=""/>
        <dsp:cNvSpPr/>
      </dsp:nvSpPr>
      <dsp:spPr>
        <a:xfrm>
          <a:off x="862387" y="1782001"/>
          <a:ext cx="9587397" cy="5093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428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Blip>
              <a:blip xmlns:r="http://schemas.openxmlformats.org/officeDocument/2006/relationships" r:embed="rId1"/>
            </a:buBlip>
          </a:pPr>
          <a:r>
            <a:rPr lang="en-US" sz="2400" b="1" kern="1200" dirty="0">
              <a:latin typeface="Times New Roman"/>
              <a:cs typeface="Times New Roman"/>
            </a:rPr>
            <a:t>Distributivity : </a:t>
          </a:r>
          <a:r>
            <a:rPr lang="pt-BR" sz="2400" kern="1200" baseline="10541" dirty="0">
              <a:latin typeface="Times New Roman"/>
              <a:cs typeface="Times New Roman"/>
            </a:rPr>
            <a:t>A</a:t>
          </a:r>
          <a:r>
            <a:rPr lang="pt-BR" sz="2400" kern="1200" spc="-210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∪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baseline="10541" dirty="0">
              <a:latin typeface="Times New Roman"/>
              <a:cs typeface="Times New Roman"/>
            </a:rPr>
            <a:t>(B</a:t>
          </a:r>
          <a:r>
            <a:rPr lang="pt-BR" sz="2400" kern="1200" spc="123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∩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spc="127" baseline="10541" dirty="0">
              <a:latin typeface="Times New Roman"/>
              <a:cs typeface="Times New Roman"/>
            </a:rPr>
            <a:t>C</a:t>
          </a:r>
          <a:r>
            <a:rPr lang="pt-BR" sz="2400" kern="1200" baseline="10541" dirty="0">
              <a:latin typeface="Times New Roman"/>
              <a:cs typeface="Times New Roman"/>
            </a:rPr>
            <a:t>)</a:t>
          </a:r>
          <a:r>
            <a:rPr lang="pt-BR" sz="2400" kern="1200" spc="269" baseline="10541" dirty="0">
              <a:latin typeface="Times New Roman"/>
              <a:cs typeface="Times New Roman"/>
            </a:rPr>
            <a:t> </a:t>
          </a:r>
          <a:r>
            <a:rPr lang="pt-BR" sz="2400" kern="1200" baseline="10541" dirty="0">
              <a:latin typeface="Times New Roman"/>
              <a:cs typeface="Times New Roman"/>
            </a:rPr>
            <a:t>=</a:t>
          </a:r>
          <a:r>
            <a:rPr lang="pt-BR" sz="2400" kern="1200" spc="-135" baseline="10541" dirty="0">
              <a:latin typeface="Times New Roman"/>
              <a:cs typeface="Times New Roman"/>
            </a:rPr>
            <a:t> </a:t>
          </a:r>
          <a:r>
            <a:rPr lang="pt-BR" sz="2400" kern="1200" baseline="10541" dirty="0">
              <a:latin typeface="Times New Roman"/>
              <a:cs typeface="Times New Roman"/>
            </a:rPr>
            <a:t>(A</a:t>
          </a:r>
          <a:r>
            <a:rPr lang="pt-BR" sz="2400" kern="1200" spc="-101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∪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spc="99" baseline="10541" dirty="0">
              <a:latin typeface="Times New Roman"/>
              <a:cs typeface="Times New Roman"/>
            </a:rPr>
            <a:t>B</a:t>
          </a:r>
          <a:r>
            <a:rPr lang="pt-BR" sz="2400" kern="1200" baseline="10541" dirty="0">
              <a:latin typeface="Times New Roman"/>
              <a:cs typeface="Times New Roman"/>
            </a:rPr>
            <a:t>)</a:t>
          </a:r>
          <a:r>
            <a:rPr lang="pt-BR" sz="2400" kern="1200" spc="34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∩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baseline="10541" dirty="0">
              <a:latin typeface="Times New Roman"/>
              <a:cs typeface="Times New Roman"/>
            </a:rPr>
            <a:t>(A</a:t>
          </a:r>
          <a:r>
            <a:rPr lang="pt-BR" sz="2400" kern="1200" spc="-101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∪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spc="127" baseline="10541" dirty="0">
              <a:latin typeface="Times New Roman"/>
              <a:cs typeface="Times New Roman"/>
            </a:rPr>
            <a:t>C</a:t>
          </a:r>
          <a:r>
            <a:rPr lang="pt-BR" sz="2400" kern="1200" baseline="10541" dirty="0">
              <a:latin typeface="Times New Roman"/>
              <a:cs typeface="Times New Roman"/>
            </a:rPr>
            <a:t>) / A</a:t>
          </a:r>
          <a:r>
            <a:rPr lang="pt-BR" sz="2400" kern="1200" spc="-210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∩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baseline="10541" dirty="0">
              <a:latin typeface="Times New Roman"/>
              <a:cs typeface="Times New Roman"/>
            </a:rPr>
            <a:t>(B</a:t>
          </a:r>
          <a:r>
            <a:rPr lang="pt-BR" sz="2400" kern="1200" spc="123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∪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spc="127" baseline="10541" dirty="0">
              <a:latin typeface="Times New Roman"/>
              <a:cs typeface="Times New Roman"/>
            </a:rPr>
            <a:t>C</a:t>
          </a:r>
          <a:r>
            <a:rPr lang="pt-BR" sz="2400" kern="1200" baseline="10541" dirty="0">
              <a:latin typeface="Times New Roman"/>
              <a:cs typeface="Times New Roman"/>
            </a:rPr>
            <a:t>)</a:t>
          </a:r>
          <a:r>
            <a:rPr lang="pt-BR" sz="2400" kern="1200" spc="269" baseline="10541" dirty="0">
              <a:latin typeface="Times New Roman"/>
              <a:cs typeface="Times New Roman"/>
            </a:rPr>
            <a:t> </a:t>
          </a:r>
          <a:r>
            <a:rPr lang="pt-BR" sz="2400" kern="1200" baseline="10541" dirty="0">
              <a:latin typeface="Times New Roman"/>
              <a:cs typeface="Times New Roman"/>
            </a:rPr>
            <a:t>=</a:t>
          </a:r>
          <a:r>
            <a:rPr lang="pt-BR" sz="2400" kern="1200" spc="-135" baseline="10541" dirty="0">
              <a:latin typeface="Times New Roman"/>
              <a:cs typeface="Times New Roman"/>
            </a:rPr>
            <a:t> </a:t>
          </a:r>
          <a:r>
            <a:rPr lang="pt-BR" sz="2400" kern="1200" baseline="10541" dirty="0">
              <a:latin typeface="Times New Roman"/>
              <a:cs typeface="Times New Roman"/>
            </a:rPr>
            <a:t>(A</a:t>
          </a:r>
          <a:r>
            <a:rPr lang="pt-BR" sz="2400" kern="1200" spc="-101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∩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spc="99" baseline="10541" dirty="0">
              <a:latin typeface="Times New Roman"/>
              <a:cs typeface="Times New Roman"/>
            </a:rPr>
            <a:t>B</a:t>
          </a:r>
          <a:r>
            <a:rPr lang="pt-BR" sz="2400" kern="1200" baseline="10541" dirty="0">
              <a:latin typeface="Times New Roman"/>
              <a:cs typeface="Times New Roman"/>
            </a:rPr>
            <a:t>)</a:t>
          </a:r>
          <a:r>
            <a:rPr lang="pt-BR" sz="2400" kern="1200" spc="34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∪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baseline="10541" dirty="0">
              <a:latin typeface="Times New Roman"/>
              <a:cs typeface="Times New Roman"/>
            </a:rPr>
            <a:t>(A</a:t>
          </a:r>
          <a:r>
            <a:rPr lang="pt-BR" sz="2400" kern="1200" spc="-101" baseline="10541" dirty="0">
              <a:latin typeface="Times New Roman"/>
              <a:cs typeface="Times New Roman"/>
            </a:rPr>
            <a:t> </a:t>
          </a:r>
          <a:r>
            <a:rPr lang="pt-BR" sz="2400" kern="1200" baseline="6249" dirty="0">
              <a:latin typeface="Meiryo"/>
              <a:cs typeface="Meiryo"/>
            </a:rPr>
            <a:t>∩</a:t>
          </a:r>
          <a:r>
            <a:rPr lang="pt-BR" sz="2400" kern="1200" spc="-123" baseline="6249" dirty="0">
              <a:latin typeface="Meiryo"/>
              <a:cs typeface="Meiryo"/>
            </a:rPr>
            <a:t> </a:t>
          </a:r>
          <a:r>
            <a:rPr lang="pt-BR" sz="2400" kern="1200" spc="127" baseline="10541" dirty="0">
              <a:latin typeface="Times New Roman"/>
              <a:cs typeface="Times New Roman"/>
            </a:rPr>
            <a:t>C</a:t>
          </a:r>
          <a:r>
            <a:rPr lang="pt-BR" sz="2400" kern="1200" baseline="10541" dirty="0">
              <a:latin typeface="Times New Roman"/>
              <a:cs typeface="Times New Roman"/>
            </a:rPr>
            <a:t>)</a:t>
          </a:r>
          <a:endParaRPr lang="en-US" sz="2400" b="0" kern="1200" dirty="0">
            <a:latin typeface="Poppins"/>
            <a:cs typeface="Poppins"/>
          </a:endParaRPr>
        </a:p>
      </dsp:txBody>
      <dsp:txXfrm>
        <a:off x="862387" y="1782001"/>
        <a:ext cx="9587397" cy="509329"/>
      </dsp:txXfrm>
    </dsp:sp>
    <dsp:sp modelId="{9B8ABF73-86D4-43BE-B17D-DE5255E0E579}">
      <dsp:nvSpPr>
        <dsp:cNvPr id="0" name=""/>
        <dsp:cNvSpPr/>
      </dsp:nvSpPr>
      <dsp:spPr>
        <a:xfrm>
          <a:off x="544056" y="1718335"/>
          <a:ext cx="636661" cy="6366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B0923B-5AB5-43F4-AE9A-78611094F607}">
      <dsp:nvSpPr>
        <dsp:cNvPr id="0" name=""/>
        <dsp:cNvSpPr/>
      </dsp:nvSpPr>
      <dsp:spPr>
        <a:xfrm>
          <a:off x="750371" y="2545751"/>
          <a:ext cx="9699413" cy="5093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428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Blip>
              <a:blip xmlns:r="http://schemas.openxmlformats.org/officeDocument/2006/relationships" r:embed="rId1"/>
            </a:buBlip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Idempotence</a:t>
          </a:r>
          <a:r>
            <a:rPr lang="en-US" sz="2400" kern="1200" dirty="0">
              <a:latin typeface="Poppins"/>
              <a:cs typeface="Poppins"/>
            </a:rPr>
            <a:t> : </a:t>
          </a:r>
          <a:r>
            <a:rPr lang="en-US" sz="2400" kern="1200" baseline="10541" dirty="0">
              <a:latin typeface="Times New Roman"/>
              <a:cs typeface="Times New Roman"/>
            </a:rPr>
            <a:t>A</a:t>
          </a:r>
          <a:r>
            <a:rPr lang="en-US" sz="2400" kern="1200" spc="-210" baseline="10541" dirty="0">
              <a:latin typeface="Times New Roman"/>
              <a:cs typeface="Times New Roman"/>
            </a:rPr>
            <a:t> </a:t>
          </a:r>
          <a:r>
            <a:rPr lang="en-US" sz="2400" kern="1200" baseline="6249" dirty="0">
              <a:latin typeface="Meiryo"/>
              <a:cs typeface="Meiryo"/>
            </a:rPr>
            <a:t>∪</a:t>
          </a:r>
          <a:r>
            <a:rPr lang="en-US" sz="2400" kern="1200" spc="-123" baseline="6249" dirty="0">
              <a:latin typeface="Meiryo"/>
              <a:cs typeface="Meiryo"/>
            </a:rPr>
            <a:t> </a:t>
          </a:r>
          <a:r>
            <a:rPr lang="en-US" sz="2400" kern="1200" baseline="10541" dirty="0">
              <a:latin typeface="Times New Roman"/>
              <a:cs typeface="Times New Roman"/>
            </a:rPr>
            <a:t>A</a:t>
          </a:r>
          <a:r>
            <a:rPr lang="en-US" sz="2400" kern="1200" spc="-81" baseline="10541" dirty="0">
              <a:latin typeface="Times New Roman"/>
              <a:cs typeface="Times New Roman"/>
            </a:rPr>
            <a:t> </a:t>
          </a:r>
          <a:r>
            <a:rPr lang="en-US" sz="2400" kern="1200" baseline="10541" dirty="0">
              <a:latin typeface="Times New Roman"/>
              <a:cs typeface="Times New Roman"/>
            </a:rPr>
            <a:t>=</a:t>
          </a:r>
          <a:r>
            <a:rPr lang="en-US" sz="2400" kern="1200" spc="-135" baseline="10541" dirty="0">
              <a:latin typeface="Times New Roman"/>
              <a:cs typeface="Times New Roman"/>
            </a:rPr>
            <a:t> </a:t>
          </a:r>
          <a:r>
            <a:rPr lang="en-US" sz="2400" kern="1200" baseline="10541" dirty="0">
              <a:latin typeface="Times New Roman"/>
              <a:cs typeface="Times New Roman"/>
            </a:rPr>
            <a:t>A   </a:t>
          </a:r>
          <a:r>
            <a:rPr lang="en-US" sz="2400" kern="1200" baseline="10541" dirty="0" smtClean="0">
              <a:latin typeface="Times New Roman"/>
              <a:cs typeface="Times New Roman"/>
            </a:rPr>
            <a:t>,    </a:t>
          </a:r>
          <a:r>
            <a:rPr lang="en-US" sz="2400" kern="1200" baseline="10541" dirty="0">
              <a:latin typeface="Times New Roman"/>
              <a:cs typeface="Times New Roman"/>
            </a:rPr>
            <a:t>A</a:t>
          </a:r>
          <a:r>
            <a:rPr lang="en-US" sz="2400" kern="1200" spc="-210" baseline="10541" dirty="0">
              <a:latin typeface="Times New Roman"/>
              <a:cs typeface="Times New Roman"/>
            </a:rPr>
            <a:t> </a:t>
          </a:r>
          <a:r>
            <a:rPr lang="en-US" sz="2400" kern="1200" baseline="6249" dirty="0">
              <a:latin typeface="Meiryo"/>
              <a:cs typeface="Meiryo"/>
            </a:rPr>
            <a:t>∩</a:t>
          </a:r>
          <a:r>
            <a:rPr lang="en-US" sz="2400" kern="1200" spc="-123" baseline="6249" dirty="0">
              <a:latin typeface="Meiryo"/>
              <a:cs typeface="Meiryo"/>
            </a:rPr>
            <a:t> </a:t>
          </a:r>
          <a:r>
            <a:rPr lang="en-US" sz="2400" kern="1200" baseline="10541" dirty="0">
              <a:latin typeface="Times New Roman"/>
              <a:cs typeface="Times New Roman"/>
            </a:rPr>
            <a:t>A</a:t>
          </a:r>
          <a:r>
            <a:rPr lang="en-US" sz="2400" kern="1200" spc="-81" baseline="10541" dirty="0">
              <a:latin typeface="Times New Roman"/>
              <a:cs typeface="Times New Roman"/>
            </a:rPr>
            <a:t> </a:t>
          </a:r>
          <a:r>
            <a:rPr lang="en-US" sz="2400" kern="1200" baseline="10541" dirty="0">
              <a:latin typeface="Times New Roman"/>
              <a:cs typeface="Times New Roman"/>
            </a:rPr>
            <a:t>=</a:t>
          </a:r>
          <a:r>
            <a:rPr lang="en-US" sz="2400" kern="1200" spc="-135" baseline="10541" dirty="0">
              <a:latin typeface="Times New Roman"/>
              <a:cs typeface="Times New Roman"/>
            </a:rPr>
            <a:t> </a:t>
          </a:r>
          <a:r>
            <a:rPr lang="en-US" sz="2400" kern="1200" baseline="6249" dirty="0">
              <a:latin typeface="Meiryo"/>
              <a:cs typeface="Meiryo"/>
            </a:rPr>
            <a:t>∅</a:t>
          </a:r>
          <a:endParaRPr lang="en-US" sz="2400" b="0" kern="1200" dirty="0">
            <a:latin typeface="Poppins"/>
            <a:cs typeface="Poppins"/>
          </a:endParaRPr>
        </a:p>
      </dsp:txBody>
      <dsp:txXfrm>
        <a:off x="750371" y="2545751"/>
        <a:ext cx="9699413" cy="509329"/>
      </dsp:txXfrm>
    </dsp:sp>
    <dsp:sp modelId="{B001B085-2E1D-475B-AB70-87DD1D1A6B8C}">
      <dsp:nvSpPr>
        <dsp:cNvPr id="0" name=""/>
        <dsp:cNvSpPr/>
      </dsp:nvSpPr>
      <dsp:spPr>
        <a:xfrm>
          <a:off x="414519" y="2482085"/>
          <a:ext cx="636661" cy="6366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6749AD-AB38-4C29-A88C-17983855D490}">
      <dsp:nvSpPr>
        <dsp:cNvPr id="0" name=""/>
        <dsp:cNvSpPr/>
      </dsp:nvSpPr>
      <dsp:spPr>
        <a:xfrm>
          <a:off x="385400" y="3309501"/>
          <a:ext cx="10064384" cy="5093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428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Blip>
              <a:blip xmlns:r="http://schemas.openxmlformats.org/officeDocument/2006/relationships" r:embed="rId1"/>
            </a:buBlip>
          </a:pPr>
          <a:r>
            <a:rPr lang="en-US" sz="2400" b="1" kern="1200" spc="-166" dirty="0">
              <a:latin typeface="Times New Roman"/>
              <a:cs typeface="Times New Roman"/>
            </a:rPr>
            <a:t>T</a:t>
          </a:r>
          <a:r>
            <a:rPr lang="en-US" sz="2400" b="1" kern="1200" dirty="0">
              <a:latin typeface="Times New Roman"/>
              <a:cs typeface="Times New Roman"/>
            </a:rPr>
            <a:t>ransitivity</a:t>
          </a:r>
          <a:r>
            <a:rPr lang="en-US" sz="2400" b="1" kern="1200" spc="487" dirty="0">
              <a:latin typeface="Times New Roman"/>
              <a:cs typeface="Times New Roman"/>
            </a:rPr>
            <a:t> </a:t>
          </a:r>
          <a:r>
            <a:rPr lang="en-US" sz="2400" b="1" kern="1200" dirty="0">
              <a:latin typeface="Times New Roman"/>
              <a:cs typeface="Times New Roman"/>
            </a:rPr>
            <a:t>:</a:t>
          </a:r>
          <a:r>
            <a:rPr lang="en-US" sz="2400" kern="1200" baseline="10541" dirty="0">
              <a:latin typeface="Times New Roman"/>
              <a:cs typeface="Times New Roman"/>
            </a:rPr>
            <a:t>If</a:t>
          </a:r>
          <a:r>
            <a:rPr lang="en-US" sz="2400" kern="1200" spc="157" baseline="10541" dirty="0">
              <a:latin typeface="Times New Roman"/>
              <a:cs typeface="Times New Roman"/>
            </a:rPr>
            <a:t> </a:t>
          </a:r>
          <a:r>
            <a:rPr lang="en-US" sz="2400" kern="1200" baseline="10541" dirty="0">
              <a:latin typeface="Times New Roman"/>
              <a:cs typeface="Times New Roman"/>
            </a:rPr>
            <a:t>A</a:t>
          </a:r>
          <a:r>
            <a:rPr lang="en-US" sz="2400" kern="1200" spc="-81" baseline="10541" dirty="0">
              <a:latin typeface="Times New Roman"/>
              <a:cs typeface="Times New Roman"/>
            </a:rPr>
            <a:t> </a:t>
          </a:r>
          <a:r>
            <a:rPr lang="en-US" sz="2400" kern="1200" baseline="6249" dirty="0">
              <a:latin typeface="Meiryo"/>
              <a:cs typeface="Meiryo"/>
            </a:rPr>
            <a:t>⊆</a:t>
          </a:r>
          <a:r>
            <a:rPr lang="en-US" sz="2400" kern="1200" spc="-226" baseline="6249" dirty="0">
              <a:latin typeface="Meiryo"/>
              <a:cs typeface="Meiryo"/>
            </a:rPr>
            <a:t> </a:t>
          </a:r>
          <a:r>
            <a:rPr lang="en-US" sz="2400" kern="1200" spc="99" baseline="10541" dirty="0">
              <a:latin typeface="Times New Roman"/>
              <a:cs typeface="Times New Roman"/>
            </a:rPr>
            <a:t>B</a:t>
          </a:r>
          <a:r>
            <a:rPr lang="en-US" sz="2400" kern="1200" baseline="10541" dirty="0">
              <a:latin typeface="Times New Roman"/>
              <a:cs typeface="Times New Roman"/>
            </a:rPr>
            <a:t>,</a:t>
          </a:r>
          <a:r>
            <a:rPr lang="en-US" sz="2400" kern="1200" spc="-143" baseline="10541" dirty="0">
              <a:latin typeface="Times New Roman"/>
              <a:cs typeface="Times New Roman"/>
            </a:rPr>
            <a:t> </a:t>
          </a:r>
          <a:r>
            <a:rPr lang="en-US" sz="2400" kern="1200" baseline="10541" dirty="0">
              <a:latin typeface="Times New Roman"/>
              <a:cs typeface="Times New Roman"/>
            </a:rPr>
            <a:t>B</a:t>
          </a:r>
          <a:r>
            <a:rPr lang="en-US" sz="2400" kern="1200" spc="133" baseline="10541" dirty="0">
              <a:latin typeface="Times New Roman"/>
              <a:cs typeface="Times New Roman"/>
            </a:rPr>
            <a:t> </a:t>
          </a:r>
          <a:r>
            <a:rPr lang="en-US" sz="2400" kern="1200" baseline="6249" dirty="0">
              <a:latin typeface="Meiryo"/>
              <a:cs typeface="Meiryo"/>
            </a:rPr>
            <a:t>⊆</a:t>
          </a:r>
          <a:r>
            <a:rPr lang="en-US" sz="2400" kern="1200" spc="-226" baseline="6249" dirty="0">
              <a:latin typeface="Meiryo"/>
              <a:cs typeface="Meiryo"/>
            </a:rPr>
            <a:t> </a:t>
          </a:r>
          <a:r>
            <a:rPr lang="en-US" sz="2400" kern="1200" baseline="10541" dirty="0">
              <a:latin typeface="Times New Roman"/>
              <a:cs typeface="Times New Roman"/>
            </a:rPr>
            <a:t>C</a:t>
          </a:r>
          <a:r>
            <a:rPr lang="en-US" sz="2400" kern="1200" spc="289" baseline="10541" dirty="0">
              <a:latin typeface="Times New Roman"/>
              <a:cs typeface="Times New Roman"/>
            </a:rPr>
            <a:t> </a:t>
          </a:r>
          <a:r>
            <a:rPr lang="en-US" sz="2400" kern="1200" baseline="10541" dirty="0">
              <a:latin typeface="Times New Roman"/>
              <a:cs typeface="Times New Roman"/>
            </a:rPr>
            <a:t>then</a:t>
          </a:r>
          <a:r>
            <a:rPr lang="en-US" sz="2400" kern="1200" spc="507" baseline="10541" dirty="0">
              <a:latin typeface="Times New Roman"/>
              <a:cs typeface="Times New Roman"/>
            </a:rPr>
            <a:t> </a:t>
          </a:r>
          <a:r>
            <a:rPr lang="en-US" sz="2400" kern="1200" baseline="10541" dirty="0">
              <a:latin typeface="Times New Roman"/>
              <a:cs typeface="Times New Roman"/>
            </a:rPr>
            <a:t>A</a:t>
          </a:r>
          <a:r>
            <a:rPr lang="en-US" sz="2400" kern="1200" spc="-81" baseline="10541" dirty="0">
              <a:latin typeface="Times New Roman"/>
              <a:cs typeface="Times New Roman"/>
            </a:rPr>
            <a:t> </a:t>
          </a:r>
          <a:r>
            <a:rPr lang="en-US" sz="2400" kern="1200" baseline="6249" dirty="0">
              <a:latin typeface="Meiryo"/>
              <a:cs typeface="Meiryo"/>
            </a:rPr>
            <a:t>⊆</a:t>
          </a:r>
          <a:r>
            <a:rPr lang="en-US" sz="2400" kern="1200" spc="-226" baseline="6249" dirty="0">
              <a:latin typeface="Meiryo"/>
              <a:cs typeface="Meiryo"/>
            </a:rPr>
            <a:t> </a:t>
          </a:r>
          <a:r>
            <a:rPr lang="en-US" sz="2400" kern="1200" baseline="10541" dirty="0">
              <a:latin typeface="Times New Roman"/>
              <a:cs typeface="Times New Roman"/>
            </a:rPr>
            <a:t>C</a:t>
          </a:r>
          <a:endParaRPr lang="en-US" sz="2400" b="0" kern="1200" dirty="0">
            <a:latin typeface="Poppins"/>
            <a:cs typeface="Poppins"/>
          </a:endParaRPr>
        </a:p>
      </dsp:txBody>
      <dsp:txXfrm>
        <a:off x="385400" y="3309501"/>
        <a:ext cx="10064384" cy="509329"/>
      </dsp:txXfrm>
    </dsp:sp>
    <dsp:sp modelId="{CD04BA9A-E5B5-485E-85E9-A954D9153137}">
      <dsp:nvSpPr>
        <dsp:cNvPr id="0" name=""/>
        <dsp:cNvSpPr/>
      </dsp:nvSpPr>
      <dsp:spPr>
        <a:xfrm>
          <a:off x="67069" y="3245835"/>
          <a:ext cx="636661" cy="6366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16908-C269-40D0-B614-2D4CD96C6345}">
      <dsp:nvSpPr>
        <dsp:cNvPr id="0" name=""/>
        <dsp:cNvSpPr/>
      </dsp:nvSpPr>
      <dsp:spPr>
        <a:xfrm>
          <a:off x="3061" y="420844"/>
          <a:ext cx="5799421" cy="747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Fuzzy set operations</a:t>
          </a:r>
        </a:p>
      </dsp:txBody>
      <dsp:txXfrm>
        <a:off x="24966" y="442749"/>
        <a:ext cx="5755611" cy="704079"/>
      </dsp:txXfrm>
    </dsp:sp>
    <dsp:sp modelId="{B64D5C74-968C-42BF-9422-6273CADFCB0B}">
      <dsp:nvSpPr>
        <dsp:cNvPr id="0" name=""/>
        <dsp:cNvSpPr/>
      </dsp:nvSpPr>
      <dsp:spPr>
        <a:xfrm>
          <a:off x="583003" y="1168734"/>
          <a:ext cx="546879" cy="2060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0439"/>
              </a:lnTo>
              <a:lnTo>
                <a:pt x="546879" y="20604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1783F-2FA5-416D-96DA-8F13BB33A37D}">
      <dsp:nvSpPr>
        <dsp:cNvPr id="0" name=""/>
        <dsp:cNvSpPr/>
      </dsp:nvSpPr>
      <dsp:spPr>
        <a:xfrm>
          <a:off x="1129882" y="1406907"/>
          <a:ext cx="7687624" cy="3644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1236627" y="1513652"/>
        <a:ext cx="7474134" cy="3431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8F1B2-FDE4-4C45-884B-4672FDCA1639}">
      <dsp:nvSpPr>
        <dsp:cNvPr id="0" name=""/>
        <dsp:cNvSpPr/>
      </dsp:nvSpPr>
      <dsp:spPr>
        <a:xfrm>
          <a:off x="-3410881" y="-507559"/>
          <a:ext cx="3934652" cy="3934652"/>
        </a:xfrm>
        <a:prstGeom prst="blockArc">
          <a:avLst>
            <a:gd name="adj1" fmla="val 18900000"/>
            <a:gd name="adj2" fmla="val 2700000"/>
            <a:gd name="adj3" fmla="val 549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05DB9-219B-4180-B1CF-2C369CA2D137}">
      <dsp:nvSpPr>
        <dsp:cNvPr id="0" name=""/>
        <dsp:cNvSpPr/>
      </dsp:nvSpPr>
      <dsp:spPr>
        <a:xfrm>
          <a:off x="115413" y="322952"/>
          <a:ext cx="9972833" cy="66137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3476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Blip>
              <a:blip xmlns:r="http://schemas.openxmlformats.org/officeDocument/2006/relationships" r:embed="rId1"/>
            </a:buBlip>
          </a:pPr>
          <a:r>
            <a:rPr lang="en-US" sz="1600" kern="1200" dirty="0"/>
            <a:t>   Boundary conditions: </a:t>
          </a:r>
          <a:r>
            <a:rPr lang="en-US" sz="1600" i="1" kern="1200" dirty="0"/>
            <a:t>C</a:t>
          </a:r>
          <a:r>
            <a:rPr lang="en-US" sz="1600" kern="1200" dirty="0"/>
            <a:t>(φ) = </a:t>
          </a:r>
          <a:r>
            <a:rPr lang="en-US" sz="1600" i="1" kern="1200" dirty="0"/>
            <a:t>X </a:t>
          </a:r>
          <a:r>
            <a:rPr lang="en-US" sz="1600" kern="1200" dirty="0"/>
            <a:t>and </a:t>
          </a:r>
          <a:r>
            <a:rPr lang="en-US" sz="1600" i="1" kern="1200" dirty="0"/>
            <a:t>C</a:t>
          </a:r>
          <a:r>
            <a:rPr lang="en-US" sz="1600" kern="1200" dirty="0"/>
            <a:t>(</a:t>
          </a:r>
          <a:r>
            <a:rPr lang="en-US" sz="1600" i="1" kern="1200" dirty="0"/>
            <a:t>X</a:t>
          </a:r>
          <a:r>
            <a:rPr lang="en-US" sz="1600" kern="1200" dirty="0"/>
            <a:t>) = φ where </a:t>
          </a:r>
          <a:r>
            <a:rPr lang="en-US" sz="1600" i="1" kern="1200" dirty="0"/>
            <a:t>X </a:t>
          </a:r>
          <a:r>
            <a:rPr lang="en-US" sz="1600" kern="1200" dirty="0"/>
            <a:t>is the universal set (having membership function </a:t>
          </a:r>
          <a:r>
            <a:rPr lang="en-US" sz="1600" kern="1200" dirty="0" err="1"/>
            <a:t>μ</a:t>
          </a:r>
          <a:r>
            <a:rPr lang="en-US" sz="1600" i="1" kern="1200" dirty="0" err="1"/>
            <a:t>X</a:t>
          </a:r>
          <a:r>
            <a:rPr lang="en-US" sz="1600" i="1" kern="1200" dirty="0"/>
            <a:t> </a:t>
          </a:r>
          <a:r>
            <a:rPr lang="en-US" sz="1600" kern="1200" dirty="0"/>
            <a:t>= 1) and φ is the null set (having membership function </a:t>
          </a:r>
          <a:r>
            <a:rPr lang="el-GR" sz="1600" kern="1200" dirty="0"/>
            <a:t>μφ = 0).</a:t>
          </a:r>
          <a:endParaRPr lang="en-US" sz="1600" b="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115413" y="322952"/>
        <a:ext cx="9972833" cy="661379"/>
      </dsp:txXfrm>
    </dsp:sp>
    <dsp:sp modelId="{9B8ABF73-86D4-43BE-B17D-DE5255E0E579}">
      <dsp:nvSpPr>
        <dsp:cNvPr id="0" name=""/>
        <dsp:cNvSpPr/>
      </dsp:nvSpPr>
      <dsp:spPr>
        <a:xfrm>
          <a:off x="-67906" y="218964"/>
          <a:ext cx="729883" cy="7298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0D72B1-8602-4B84-9740-8F33FB5AA3A7}">
      <dsp:nvSpPr>
        <dsp:cNvPr id="0" name=""/>
        <dsp:cNvSpPr/>
      </dsp:nvSpPr>
      <dsp:spPr>
        <a:xfrm>
          <a:off x="295871" y="1075158"/>
          <a:ext cx="9824168" cy="9291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3476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Blip>
              <a:blip xmlns:r="http://schemas.openxmlformats.org/officeDocument/2006/relationships" r:embed="rId1"/>
            </a:buBlip>
          </a:pPr>
          <a:r>
            <a:rPr lang="en-US" sz="1600" kern="1200" dirty="0"/>
            <a:t>Non-increasing: For two fuzzy sets </a:t>
          </a:r>
          <a:r>
            <a:rPr lang="en-US" sz="1600" i="1" kern="1200" dirty="0"/>
            <a:t>A </a:t>
          </a:r>
          <a:r>
            <a:rPr lang="en-US" sz="1600" kern="1200" dirty="0"/>
            <a:t>and </a:t>
          </a:r>
          <a:r>
            <a:rPr lang="en-US" sz="1600" i="1" kern="1200" dirty="0"/>
            <a:t>B </a:t>
          </a:r>
          <a:r>
            <a:rPr lang="en-US" sz="1600" kern="1200" dirty="0"/>
            <a:t>with membership functions </a:t>
          </a:r>
          <a:r>
            <a:rPr lang="en-US" sz="1600" i="1" kern="1200" dirty="0"/>
            <a:t>a </a:t>
          </a:r>
          <a:r>
            <a:rPr lang="en-US" sz="1600" kern="1200" dirty="0"/>
            <a:t>= </a:t>
          </a:r>
          <a:r>
            <a:rPr lang="en-US" sz="1600" kern="1200" dirty="0" err="1"/>
            <a:t>μ</a:t>
          </a:r>
          <a:r>
            <a:rPr lang="en-US" sz="1600" i="1" kern="1200" dirty="0" err="1"/>
            <a:t>A</a:t>
          </a:r>
          <a:r>
            <a:rPr lang="en-US" sz="1600" kern="1200" dirty="0"/>
            <a:t>(</a:t>
          </a:r>
          <a:r>
            <a:rPr lang="en-US" sz="1600" i="1" kern="1200" dirty="0"/>
            <a:t>x</a:t>
          </a:r>
          <a:r>
            <a:rPr lang="en-US" sz="1600" kern="1200" dirty="0"/>
            <a:t>) and </a:t>
          </a:r>
          <a:r>
            <a:rPr lang="en-US" sz="1600" i="1" kern="1200" dirty="0"/>
            <a:t>b </a:t>
          </a:r>
          <a:r>
            <a:rPr lang="en-US" sz="1600" kern="1200" dirty="0"/>
            <a:t>= </a:t>
          </a:r>
          <a:r>
            <a:rPr lang="en-US" sz="1600" kern="1200" dirty="0" err="1"/>
            <a:t>μ</a:t>
          </a:r>
          <a:r>
            <a:rPr lang="en-US" sz="1600" i="1" kern="1200" dirty="0" err="1"/>
            <a:t>B</a:t>
          </a:r>
          <a:r>
            <a:rPr lang="en-US" sz="1600" kern="1200" dirty="0"/>
            <a:t>(</a:t>
          </a:r>
          <a:r>
            <a:rPr lang="en-US" sz="1600" i="1" kern="1200" dirty="0"/>
            <a:t>x</a:t>
          </a:r>
          <a:r>
            <a:rPr lang="en-US" sz="1600" kern="1200" dirty="0"/>
            <a:t>) in the same universe </a:t>
          </a:r>
          <a:r>
            <a:rPr lang="en-US" sz="1600" i="1" kern="1200" dirty="0"/>
            <a:t>X</a:t>
          </a:r>
          <a:r>
            <a:rPr lang="en-US" sz="1600" kern="1200" dirty="0"/>
            <a:t>, if </a:t>
          </a:r>
          <a:r>
            <a:rPr lang="en-US" sz="1600" i="1" kern="1200" dirty="0"/>
            <a:t>a </a:t>
          </a:r>
          <a:r>
            <a:rPr lang="en-US" sz="1600" kern="1200" dirty="0"/>
            <a:t>&gt; </a:t>
          </a:r>
          <a:r>
            <a:rPr lang="en-US" sz="1600" i="1" kern="1200" dirty="0"/>
            <a:t>b</a:t>
          </a:r>
          <a:r>
            <a:rPr lang="en-US" sz="1600" kern="1200" dirty="0"/>
            <a:t>, then </a:t>
          </a:r>
          <a:r>
            <a:rPr lang="en-US" sz="1600" i="1" kern="1200" dirty="0"/>
            <a:t>C</a:t>
          </a:r>
          <a:r>
            <a:rPr lang="en-US" sz="1600" kern="1200" dirty="0"/>
            <a:t>(</a:t>
          </a:r>
          <a:r>
            <a:rPr lang="en-US" sz="1600" i="1" kern="1200" dirty="0"/>
            <a:t>a</a:t>
          </a:r>
          <a:r>
            <a:rPr lang="en-US" sz="1600" kern="1200" dirty="0"/>
            <a:t>) ≤ </a:t>
          </a:r>
          <a:r>
            <a:rPr lang="en-US" sz="1600" i="1" kern="1200" dirty="0"/>
            <a:t>C</a:t>
          </a:r>
          <a:r>
            <a:rPr lang="en-US" sz="1600" kern="1200" dirty="0"/>
            <a:t>(</a:t>
          </a:r>
          <a:r>
            <a:rPr lang="en-US" sz="1600" i="1" kern="1200" dirty="0"/>
            <a:t>b</a:t>
          </a:r>
          <a:r>
            <a:rPr lang="en-US" sz="1600" kern="1200" dirty="0"/>
            <a:t>). Another way of expressing this property is by using the concept of subsets (⊂). Specifically, if </a:t>
          </a:r>
          <a:r>
            <a:rPr lang="en-US" sz="1600" i="1" kern="1200" dirty="0"/>
            <a:t>A </a:t>
          </a:r>
          <a:r>
            <a:rPr lang="en-US" sz="1600" kern="1200" dirty="0"/>
            <a:t>⊃ </a:t>
          </a:r>
          <a:r>
            <a:rPr lang="en-US" sz="1600" i="1" kern="1200" dirty="0"/>
            <a:t>B </a:t>
          </a:r>
          <a:r>
            <a:rPr lang="en-US" sz="1600" kern="1200" dirty="0"/>
            <a:t>then </a:t>
          </a:r>
          <a:r>
            <a:rPr lang="en-US" sz="1600" i="1" kern="1200" dirty="0"/>
            <a:t>C</a:t>
          </a:r>
          <a:r>
            <a:rPr lang="en-US" sz="1600" kern="1200" dirty="0"/>
            <a:t>(</a:t>
          </a:r>
          <a:r>
            <a:rPr lang="en-US" sz="1600" i="1" kern="1200" dirty="0"/>
            <a:t>A</a:t>
          </a:r>
          <a:r>
            <a:rPr lang="en-US" sz="1600" kern="1200" dirty="0"/>
            <a:t>) ⊂ </a:t>
          </a:r>
          <a:r>
            <a:rPr lang="en-US" sz="1600" i="1" kern="1200" dirty="0"/>
            <a:t>C</a:t>
          </a:r>
          <a:r>
            <a:rPr lang="en-US" sz="1600" kern="1200" dirty="0"/>
            <a:t>(</a:t>
          </a:r>
          <a:r>
            <a:rPr lang="en-US" sz="1600" i="1" kern="1200" dirty="0"/>
            <a:t>B</a:t>
          </a:r>
          <a:r>
            <a:rPr lang="en-US" sz="1600" kern="1200" dirty="0"/>
            <a:t>).</a:t>
          </a:r>
          <a:endParaRPr lang="en-US" sz="1600" b="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295871" y="1075158"/>
        <a:ext cx="9824168" cy="929193"/>
      </dsp:txXfrm>
    </dsp:sp>
    <dsp:sp modelId="{86A25101-2520-478B-A738-6AEF37FADDFD}">
      <dsp:nvSpPr>
        <dsp:cNvPr id="0" name=""/>
        <dsp:cNvSpPr/>
      </dsp:nvSpPr>
      <dsp:spPr>
        <a:xfrm>
          <a:off x="0" y="1136822"/>
          <a:ext cx="729883" cy="7298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AA2F24-8833-43B7-890B-142CBD7CC2EA}">
      <dsp:nvSpPr>
        <dsp:cNvPr id="0" name=""/>
        <dsp:cNvSpPr/>
      </dsp:nvSpPr>
      <dsp:spPr>
        <a:xfrm>
          <a:off x="74284" y="2122412"/>
          <a:ext cx="10055091" cy="5839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347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	</a:t>
          </a:r>
          <a:r>
            <a:rPr lang="en-US" sz="1600" kern="1200" dirty="0" err="1"/>
            <a:t>Involutive</a:t>
          </a:r>
          <a:r>
            <a:rPr lang="en-US" sz="1600" kern="1200" dirty="0"/>
            <a:t>: </a:t>
          </a:r>
          <a:r>
            <a:rPr lang="en-US" sz="1600" i="1" kern="1200" dirty="0"/>
            <a:t>C</a:t>
          </a:r>
          <a:r>
            <a:rPr lang="en-US" sz="1600" kern="1200" dirty="0"/>
            <a:t>(</a:t>
          </a:r>
          <a:r>
            <a:rPr lang="en-US" sz="1600" i="1" kern="1200" dirty="0"/>
            <a:t>C</a:t>
          </a:r>
          <a:r>
            <a:rPr lang="en-US" sz="1600" kern="1200" dirty="0"/>
            <a:t>(</a:t>
          </a:r>
          <a:r>
            <a:rPr lang="en-US" sz="1600" i="1" kern="1200" dirty="0"/>
            <a:t>A</a:t>
          </a:r>
          <a:r>
            <a:rPr lang="en-US" sz="1600" kern="1200" dirty="0"/>
            <a:t>)) = </a:t>
          </a:r>
          <a:r>
            <a:rPr lang="en-US" sz="1600" i="1" kern="1200" dirty="0"/>
            <a:t>A</a:t>
          </a:r>
          <a:r>
            <a:rPr lang="en-US" sz="1600" kern="1200" dirty="0"/>
            <a:t>. Note that this </a:t>
          </a:r>
          <a:r>
            <a:rPr lang="en-US" sz="1600" i="1" kern="1200" dirty="0"/>
            <a:t>property of involution </a:t>
          </a:r>
          <a:r>
            <a:rPr lang="en-US" sz="1600" kern="1200" dirty="0"/>
            <a:t>is analogous to </a:t>
          </a:r>
          <a:r>
            <a:rPr lang="en-US" sz="1600" i="1" kern="1200" dirty="0"/>
            <a:t>double negation</a:t>
          </a:r>
          <a:endParaRPr lang="en-US" sz="1600" b="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74284" y="2122412"/>
        <a:ext cx="10055091" cy="583906"/>
      </dsp:txXfrm>
    </dsp:sp>
    <dsp:sp modelId="{0ECA3032-6232-4D4A-9388-DAC8A8F2F57B}">
      <dsp:nvSpPr>
        <dsp:cNvPr id="0" name=""/>
        <dsp:cNvSpPr/>
      </dsp:nvSpPr>
      <dsp:spPr>
        <a:xfrm>
          <a:off x="-67906" y="1987399"/>
          <a:ext cx="729883" cy="7298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0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1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535B4F-960E-45BC-A6FC-75595F2A6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2455DC-0067-483F-98C6-E38CF95C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FB1CD6-CDE3-45BE-96B6-F659E4E7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3C37D7-CB23-4350-8258-3881E151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0623B1-5C7D-4CB6-8513-2F6E70BC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3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60C8BB-FC9C-4207-8CE5-F6015E71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359B290-A94E-42C0-AB32-D755A90B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716B3D-4EE5-459F-8019-1E1CB57C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6E41ED-A495-4AE5-8596-CCA2C7D9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3CBEB8-3DD5-41B6-815C-236C6EDC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59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DC1A207-BC72-4312-B5CF-B0E0E5F52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74C0471-8BFB-4EE7-AA54-58026E59F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B77096-73FA-476C-8402-171D6224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8EE6BF-A13C-4B0E-A0F7-63DA3ADA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F6AC5D-8846-48B0-84BF-C8A7553E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0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174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9FCED2-DFBD-4441-B081-0BBF53FD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F7A986-CDA7-4A67-A44A-31C814DA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C75B65-34D0-4161-B2E0-AAEFF19B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BB5EAE-C0E7-4577-A87D-11D967B1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003C8F-1BE9-4B47-87F0-074DD2EA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73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B7B0D7-378D-472A-A3F6-3D3DE464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80F4946-BD89-488D-9C77-9EF453E1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0B8CF9-58A3-448F-8633-1DC70F19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AF9C61-F6A3-4E78-8C18-336AD6D8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C5F56A-63CE-40FE-84DE-F7FE3051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5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1C66A6-010E-4860-A0BA-709B3166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7549EB-72DF-479A-977F-40550C7B7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357DF3F-319A-4058-B449-49C2353DD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12E19B-3E62-466E-9631-615C410C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40EC6B7-3A28-447C-87E4-FD3F18FD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7739FC-BE7D-4A7D-87DA-6477CB08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49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73E322-6BB2-41E7-9EF0-13BE0E40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182571-CA46-40E2-8EE8-4A3B3168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EF1BE24-93DB-46E3-86E6-CADCD1BF8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D06F1F-16F9-4053-B3DA-267E75D18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841F729-DF17-4B8E-8698-B03D5CA85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E29B0BC-9A18-4047-B80F-56BFD3BD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32EDBE6-8FF3-417D-A375-D2AC57F8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804EBB2-4052-4261-8AE0-59BF8392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1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00080F-63BF-4082-8706-6F4CD33C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014BB93-4309-47B9-9057-1BCBD4AC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C2E8D4D-A54E-4630-80C9-E9E70B09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961485-D6AD-4C1B-9B4C-3C6C6309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01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E474DBB-35F0-4F30-B6CE-268738C5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6E5B074-389D-496A-915A-2A635034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8BDCB1-FA85-4CDB-BC7B-644F174C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3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629D1-F2F7-4C67-A476-D9F02CB2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C9E8E5-5F6B-4225-B278-B6C6A1FE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CC3E4BE-B15D-4AB7-AF67-52A397139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8D2F55C-D7B5-4EA0-A3BF-3786FF90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A22B74D-BDB6-4F2E-8BB2-4F700E67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FB3F0F6-B276-4DA4-86E7-D1A2725E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0FFDD-7EBE-4909-BC67-548BE304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2B68173-B104-4D00-8C9D-F3A9903C4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1A86E8E-55B0-4B89-B149-5FE3FCF8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7F9CED0-D008-4072-B3E2-DF0366DB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DF3938C-5444-451F-83E1-2E835FFE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56CCC3-2D8B-4664-915B-E04B1FE7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42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1A440C0-9938-4086-9400-8DD780C1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ACC47D-7DA1-4CF7-9586-122884D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E9AAD3-DEFF-4DC9-82D1-F5B7EC678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B6A5FA-FF12-4030-8971-EEF9B640C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8CA982-558A-4294-9394-E0357007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="" xmlns:a16="http://schemas.microsoft.com/office/drawing/2014/main" id="{83FAE80E-F5CC-488F-AAA9-C7E3C13C152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ED195EE-638A-4038-AEC1-76E846731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="" xmlns:a16="http://schemas.microsoft.com/office/drawing/2014/main" id="{1DE72A54-907B-4B1C-ABDB-D1B17B4282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3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6"/>
          <p:cNvSpPr txBox="1"/>
          <p:nvPr/>
        </p:nvSpPr>
        <p:spPr>
          <a:xfrm>
            <a:off x="3049337" y="1290244"/>
            <a:ext cx="553512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ea typeface="BioRhyme ExtraBold"/>
              <a:cs typeface="Poppins" panose="00000500000000000000" pitchFamily="2" charset="0"/>
            </a:endParaRPr>
          </a:p>
          <a:p>
            <a:pPr algn="ctr"/>
            <a:r>
              <a:rPr lang="en-US" sz="4000" b="1" cap="all" dirty="0">
                <a:ln/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Fuzzy Operations</a:t>
            </a:r>
          </a:p>
        </p:txBody>
      </p:sp>
      <p:sp>
        <p:nvSpPr>
          <p:cNvPr id="4" name="Google Shape;502;p17">
            <a:extLst>
              <a:ext uri="{FF2B5EF4-FFF2-40B4-BE49-F238E27FC236}">
                <a16:creationId xmlns="" xmlns:a16="http://schemas.microsoft.com/office/drawing/2014/main" id="{2AA4B22D-392B-DF3F-B021-65F2138EAE6E}"/>
              </a:ext>
            </a:extLst>
          </p:cNvPr>
          <p:cNvSpPr/>
          <p:nvPr/>
        </p:nvSpPr>
        <p:spPr>
          <a:xfrm>
            <a:off x="6349346" y="4080186"/>
            <a:ext cx="2396301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Session - 3</a:t>
            </a:r>
            <a:endParaRPr sz="2400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8" name="Google Shape;502;p17">
            <a:extLst>
              <a:ext uri="{FF2B5EF4-FFF2-40B4-BE49-F238E27FC236}">
                <a16:creationId xmlns=""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3145973" y="4106019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CO - 1</a:t>
            </a:r>
            <a:endParaRPr sz="2400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E39F22-2F69-CA77-AFFA-E5F401B00417}"/>
              </a:ext>
            </a:extLst>
          </p:cNvPr>
          <p:cNvSpPr txBox="1"/>
          <p:nvPr/>
        </p:nvSpPr>
        <p:spPr>
          <a:xfrm>
            <a:off x="4450080" y="260096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ill Sans MT"/>
                <a:cs typeface="Segoe UI"/>
              </a:rPr>
              <a:t>Course: Soft Computing​</a:t>
            </a:r>
          </a:p>
          <a:p>
            <a:r>
              <a:rPr lang="en-US" dirty="0">
                <a:latin typeface="Gill Sans MT"/>
                <a:cs typeface="Segoe UI"/>
              </a:rPr>
              <a:t>Course Code: 22AIP3202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ED7FD29D-BBDE-078E-D487-E57247CDB50D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Self-Assessment Questions</a:t>
            </a:r>
            <a:endParaRPr lang="en-US" sz="20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Google Shape;502;p17">
            <a:extLst>
              <a:ext uri="{FF2B5EF4-FFF2-40B4-BE49-F238E27FC236}">
                <a16:creationId xmlns="" xmlns:a16="http://schemas.microsoft.com/office/drawing/2014/main" id="{AE3D0AA7-0A5F-7BD6-7BC7-1D38F326B8B4}"/>
              </a:ext>
            </a:extLst>
          </p:cNvPr>
          <p:cNvSpPr/>
          <p:nvPr/>
        </p:nvSpPr>
        <p:spPr>
          <a:xfrm>
            <a:off x="1009895" y="1093156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which of the following is the below given implication</a:t>
            </a:r>
            <a:endParaRPr sz="1600" dirty="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="" xmlns:a16="http://schemas.microsoft.com/office/drawing/2014/main" id="{5D8B791C-9B35-CF16-C192-D202E0DB9A60}"/>
              </a:ext>
            </a:extLst>
          </p:cNvPr>
          <p:cNvSpPr/>
          <p:nvPr/>
        </p:nvSpPr>
        <p:spPr>
          <a:xfrm>
            <a:off x="1026828" y="1977905"/>
            <a:ext cx="3456272" cy="16458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 err="1"/>
              <a:t>Gougen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/>
              <a:t> </a:t>
            </a:r>
            <a:r>
              <a:rPr lang="en-US" sz="1600" dirty="0" err="1"/>
              <a:t>Kleen</a:t>
            </a:r>
            <a:r>
              <a:rPr lang="en-US" sz="1600" dirty="0"/>
              <a:t> dine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/>
              <a:t> </a:t>
            </a:r>
            <a:r>
              <a:rPr lang="en-US" sz="1600" dirty="0" err="1"/>
              <a:t>Godel</a:t>
            </a:r>
            <a:r>
              <a:rPr lang="en-US" sz="1600" dirty="0"/>
              <a:t> </a:t>
            </a:r>
          </a:p>
        </p:txBody>
      </p:sp>
      <p:sp>
        <p:nvSpPr>
          <p:cNvPr id="13" name="Google Shape;502;p17">
            <a:extLst>
              <a:ext uri="{FF2B5EF4-FFF2-40B4-BE49-F238E27FC236}">
                <a16:creationId xmlns="" xmlns:a16="http://schemas.microsoft.com/office/drawing/2014/main" id="{BB41B87C-BE5F-4BF2-531D-57DC21D1A451}"/>
              </a:ext>
            </a:extLst>
          </p:cNvPr>
          <p:cNvSpPr/>
          <p:nvPr/>
        </p:nvSpPr>
        <p:spPr>
          <a:xfrm>
            <a:off x="1009895" y="3820343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>
              <a:buFont typeface="+mj-lt"/>
              <a:buAutoNum type="arabicPeriod" startAt="2"/>
            </a:pPr>
            <a:r>
              <a:rPr lang="en-US" sz="1600" dirty="0"/>
              <a:t>The formulae for stochastic implication is:  </a:t>
            </a:r>
            <a:endParaRPr sz="1600" dirty="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="" xmlns:a16="http://schemas.microsoft.com/office/drawing/2014/main" id="{7E00138C-2256-5D01-E821-A57ADA3BBCB0}"/>
              </a:ext>
            </a:extLst>
          </p:cNvPr>
          <p:cNvSpPr/>
          <p:nvPr/>
        </p:nvSpPr>
        <p:spPr>
          <a:xfrm>
            <a:off x="1009895" y="4530587"/>
            <a:ext cx="2901705" cy="16458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dirty="0"/>
              <a:t>True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dirty="0"/>
              <a:t>False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66C9404B-1ED5-9DDF-D321-73D86FD6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583" y="962503"/>
            <a:ext cx="1704975" cy="9715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E0EC96FA-C40F-8591-8CE4-0F7C4E46A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164" y="3727790"/>
            <a:ext cx="3505200" cy="11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66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258" y="1768510"/>
            <a:ext cx="10203861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1. Describe laws of fuzzy logic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2. List out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fuzzy set operations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3. Summarize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eneralized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fuzzy set operations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2073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4058345" y="2545911"/>
            <a:ext cx="4602329" cy="88308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Poppins" pitchFamily="2" charset="77"/>
                <a:cs typeface="Poppins" pitchFamily="2" charset="77"/>
              </a:rPr>
              <a:t>THANK YOU</a:t>
            </a:r>
            <a:endParaRPr lang="en-US" sz="60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17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471372" y="84408"/>
            <a:ext cx="301157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14400" y="684469"/>
            <a:ext cx="10731286" cy="12958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  <a:latin typeface="Poppins"/>
                <a:cs typeface="Poppins"/>
              </a:rPr>
              <a:t>To familiarize students with the concepts of Fuzzy operations,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  <a:latin typeface="Poppins"/>
                <a:cs typeface="Poppins"/>
              </a:rPr>
              <a:t>To  make students understand the concepts behind Fuzzy operations</a:t>
            </a:r>
            <a:r>
              <a:rPr lang="en-US" dirty="0"/>
              <a:t>.</a:t>
            </a:r>
            <a:endParaRPr lang="en-US" dirty="0">
              <a:solidFill>
                <a:prstClr val="black"/>
              </a:solidFill>
              <a:latin typeface="Poppins"/>
              <a:cs typeface="Poppins"/>
            </a:endParaRPr>
          </a:p>
          <a:p>
            <a:pPr>
              <a:lnSpc>
                <a:spcPct val="150000"/>
              </a:lnSpc>
            </a:pPr>
            <a:endParaRPr lang="en-US" b="0" i="0" dirty="0">
              <a:effectLst/>
              <a:latin typeface="Poppins"/>
              <a:cs typeface="Poppin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=""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160582" y="1807062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52600" y="2438605"/>
            <a:ext cx="8791575" cy="18466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600" dirty="0">
                <a:solidFill>
                  <a:prstClr val="black"/>
                </a:solidFill>
                <a:latin typeface="Poppins"/>
                <a:cs typeface="Poppins"/>
              </a:rPr>
              <a:t>This unit is designed to:</a:t>
            </a:r>
          </a:p>
          <a:p>
            <a:pPr marL="342900" lvl="0" indent="-342900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</a:rPr>
              <a:t>Demonstrate soft Fuzzy operations and its concepts</a:t>
            </a:r>
          </a:p>
          <a:p>
            <a:pPr marL="342900" lvl="0" indent="-342900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</a:rPr>
              <a:t>Describe the nature and features of Fuzzy operations</a:t>
            </a:r>
          </a:p>
          <a:p>
            <a:pPr marL="342900" lvl="0" indent="-342900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</a:rPr>
              <a:t>List out the techniques of Fuzzy operations </a:t>
            </a:r>
          </a:p>
          <a:p>
            <a:pPr marL="342900" lvl="0" indent="-342900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</a:rPr>
              <a:t>Demonstrate 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the process deriving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</a:rPr>
              <a:t>Fuzzy operations</a:t>
            </a: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=""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=""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=""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12971" y="4249110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=""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52600" y="4713377"/>
            <a:ext cx="95250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At the end of this unit, you should be able to:</a:t>
            </a:r>
          </a:p>
          <a:p>
            <a:pPr marL="342900" lvl="0" indent="-342900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</a:rPr>
              <a:t>Define the functions of Fuzzy operations</a:t>
            </a:r>
          </a:p>
          <a:p>
            <a:pPr marL="342900" lvl="0" indent="-342900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</a:rPr>
              <a:t>Summarize the techniques used for deriving the fuzzy relations</a:t>
            </a:r>
          </a:p>
          <a:p>
            <a:pPr marL="342900" lvl="0" indent="-342900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</a:rPr>
              <a:t>Describe ways to build various fuzzy operations</a:t>
            </a:r>
          </a:p>
          <a:p>
            <a:pPr marL="342900" indent="-342900">
              <a:buAutoNum type="arabicPeriod"/>
            </a:pP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60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=""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897623" y="28401"/>
            <a:ext cx="7451723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Basic operations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="" xmlns:a16="http://schemas.microsoft.com/office/drawing/2014/main" id="{F952C212-21CE-42CC-9B4C-6EDAA2A3A306}"/>
              </a:ext>
            </a:extLst>
          </p:cNvPr>
          <p:cNvSpPr/>
          <p:nvPr/>
        </p:nvSpPr>
        <p:spPr>
          <a:xfrm>
            <a:off x="2231923" y="1122704"/>
            <a:ext cx="7591346" cy="56010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>
                <a:latin typeface="Poppins"/>
                <a:cs typeface="Poppins"/>
              </a:rPr>
              <a:t>Types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336CA55E-D815-F075-6E8A-7833BAE03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800673"/>
              </p:ext>
            </p:extLst>
          </p:nvPr>
        </p:nvGraphicFramePr>
        <p:xfrm>
          <a:off x="1602659" y="2038530"/>
          <a:ext cx="9617501" cy="4035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9052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39DC903D-9003-4F3D-87E9-EE7D5BEB5D03}"/>
              </a:ext>
            </a:extLst>
          </p:cNvPr>
          <p:cNvSpPr/>
          <p:nvPr/>
        </p:nvSpPr>
        <p:spPr>
          <a:xfrm>
            <a:off x="2995352" y="28401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Fuzzy laws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141B120B-A2E0-405F-B77C-FE0F33690C24}"/>
              </a:ext>
            </a:extLst>
          </p:cNvPr>
          <p:cNvSpPr/>
          <p:nvPr/>
        </p:nvSpPr>
        <p:spPr>
          <a:xfrm>
            <a:off x="820759" y="1141002"/>
            <a:ext cx="9472772" cy="6819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accent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Fuzzy sets adhere to the following laws </a:t>
            </a:r>
            <a:endParaRPr lang="en-US" sz="2400" b="1" dirty="0">
              <a:solidFill>
                <a:schemeClr val="tx1"/>
              </a:solidFill>
              <a:latin typeface="Poppins"/>
              <a:cs typeface="Poppin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87629EFC-6182-4686-B4EA-CCF5C7686485}"/>
              </a:ext>
            </a:extLst>
          </p:cNvPr>
          <p:cNvSpPr/>
          <p:nvPr/>
        </p:nvSpPr>
        <p:spPr>
          <a:xfrm>
            <a:off x="624113" y="1995114"/>
            <a:ext cx="3417719" cy="36036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Fuzzy laws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="" xmlns:a16="http://schemas.microsoft.com/office/drawing/2014/main" id="{F90C8670-D4E7-4676-B92F-8C3F18D10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078993"/>
              </p:ext>
            </p:extLst>
          </p:nvPr>
        </p:nvGraphicFramePr>
        <p:xfrm>
          <a:off x="1199200" y="2257625"/>
          <a:ext cx="10505119" cy="407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Arrow: Chevron 24">
            <a:extLst>
              <a:ext uri="{FF2B5EF4-FFF2-40B4-BE49-F238E27FC236}">
                <a16:creationId xmlns="" xmlns:a16="http://schemas.microsoft.com/office/drawing/2014/main" id="{9F5F5A8A-FA7F-4648-8F22-F1E43E677E13}"/>
              </a:ext>
            </a:extLst>
          </p:cNvPr>
          <p:cNvSpPr/>
          <p:nvPr/>
        </p:nvSpPr>
        <p:spPr>
          <a:xfrm>
            <a:off x="3805053" y="1847708"/>
            <a:ext cx="473557" cy="518746"/>
          </a:xfrm>
          <a:prstGeom prst="chevron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6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7" grpId="0" animBg="1"/>
      <p:bldGraphic spid="19" grpId="0">
        <p:bldAsOne/>
      </p:bldGraphic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0A2CAB7F-36A2-4FA5-AB98-13EB7A132BA8}"/>
              </a:ext>
            </a:extLst>
          </p:cNvPr>
          <p:cNvSpPr/>
          <p:nvPr/>
        </p:nvSpPr>
        <p:spPr>
          <a:xfrm>
            <a:off x="1238911" y="2565143"/>
            <a:ext cx="6216718" cy="46971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a grade of inclusion of a fuzzy set </a:t>
            </a:r>
            <a:r>
              <a:rPr lang="en-US" i="1" dirty="0"/>
              <a:t>A in another </a:t>
            </a:r>
            <a:r>
              <a:rPr lang="en-US" dirty="0"/>
              <a:t>fuzzy set </a:t>
            </a:r>
            <a:r>
              <a:rPr lang="en-US" i="1" dirty="0"/>
              <a:t>B</a:t>
            </a:r>
            <a:endParaRPr lang="en-US" sz="1800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=""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2995352" y="276051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Illustration of types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="" xmlns:a16="http://schemas.microsoft.com/office/drawing/2014/main" id="{9F7A6814-4EEE-43B6-A684-C46921011AFA}"/>
              </a:ext>
            </a:extLst>
          </p:cNvPr>
          <p:cNvSpPr/>
          <p:nvPr/>
        </p:nvSpPr>
        <p:spPr>
          <a:xfrm>
            <a:off x="7191587" y="2516023"/>
            <a:ext cx="528084" cy="578476"/>
          </a:xfrm>
          <a:prstGeom prst="chevron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6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1E3B3497-02E8-443E-907A-5015000C751C}"/>
              </a:ext>
            </a:extLst>
          </p:cNvPr>
          <p:cNvSpPr/>
          <p:nvPr/>
        </p:nvSpPr>
        <p:spPr>
          <a:xfrm>
            <a:off x="927463" y="952500"/>
            <a:ext cx="11016791" cy="470534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C33C6953-9CD5-4B45-BBC2-009291EFCAF0}"/>
              </a:ext>
            </a:extLst>
          </p:cNvPr>
          <p:cNvSpPr/>
          <p:nvPr/>
        </p:nvSpPr>
        <p:spPr>
          <a:xfrm>
            <a:off x="1238911" y="4351728"/>
            <a:ext cx="8832951" cy="108568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T-norm:</a:t>
            </a:r>
          </a:p>
          <a:p>
            <a:r>
              <a:rPr lang="en-US" sz="2400" dirty="0"/>
              <a:t>the maximum value of a function over a continuous (or piecewise continuous) interval of its variable.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="" xmlns:a16="http://schemas.microsoft.com/office/drawing/2014/main" id="{75CEA62C-6DF9-44D8-8ED2-B5CCAA05DC3B}"/>
              </a:ext>
            </a:extLst>
          </p:cNvPr>
          <p:cNvSpPr/>
          <p:nvPr/>
        </p:nvSpPr>
        <p:spPr>
          <a:xfrm>
            <a:off x="9386396" y="4163493"/>
            <a:ext cx="1370932" cy="1494356"/>
          </a:xfrm>
          <a:prstGeom prst="chevron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6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>
              <a:solidFill>
                <a:schemeClr val="tx1"/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7EB1CFA0-9650-BD96-3D7E-239150D3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475" y="1155443"/>
            <a:ext cx="4953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="" xmlns:a16="http://schemas.microsoft.com/office/drawing/2014/main" id="{DB977FBD-8519-5FF4-BDCC-3110A365F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09" y="3341115"/>
            <a:ext cx="5589002" cy="8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4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7">
            <a:extLst>
              <a:ext uri="{FF2B5EF4-FFF2-40B4-BE49-F238E27FC236}">
                <a16:creationId xmlns="" xmlns:a16="http://schemas.microsoft.com/office/drawing/2014/main" id="{B17B04DC-F551-4FA7-B742-7BDE22A4C2CC}"/>
              </a:ext>
            </a:extLst>
          </p:cNvPr>
          <p:cNvSpPr/>
          <p:nvPr/>
        </p:nvSpPr>
        <p:spPr>
          <a:xfrm>
            <a:off x="2995352" y="14596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Fuzzy set 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ounded Rectangle 5">
            <a:extLst>
              <a:ext uri="{FF2B5EF4-FFF2-40B4-BE49-F238E27FC236}">
                <a16:creationId xmlns="" xmlns:a16="http://schemas.microsoft.com/office/drawing/2014/main" id="{5BA4876C-82DD-4170-ADA0-1F204CD1DB19}"/>
              </a:ext>
            </a:extLst>
          </p:cNvPr>
          <p:cNvSpPr/>
          <p:nvPr/>
        </p:nvSpPr>
        <p:spPr>
          <a:xfrm>
            <a:off x="1441269" y="690921"/>
            <a:ext cx="9764207" cy="63013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accent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160">
              <a:lnSpc>
                <a:spcPts val="2823"/>
              </a:lnSpc>
              <a:spcBef>
                <a:spcPts val="141"/>
              </a:spcBef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The operations which can be carried out between the fuzzy sets </a:t>
            </a:r>
          </a:p>
        </p:txBody>
      </p: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4230977836"/>
              </p:ext>
            </p:extLst>
          </p:nvPr>
        </p:nvGraphicFramePr>
        <p:xfrm>
          <a:off x="2106106" y="1121846"/>
          <a:ext cx="8853631" cy="542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93A37360-3F7B-06C2-6844-E5F296EE6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07" y="2334573"/>
            <a:ext cx="5586948" cy="319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322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Brace 22">
            <a:extLst>
              <a:ext uri="{FF2B5EF4-FFF2-40B4-BE49-F238E27FC236}">
                <a16:creationId xmlns="" xmlns:a16="http://schemas.microsoft.com/office/drawing/2014/main" id="{6CF4BEB9-16B9-44DF-916E-6FC6E716866F}"/>
              </a:ext>
            </a:extLst>
          </p:cNvPr>
          <p:cNvSpPr/>
          <p:nvPr/>
        </p:nvSpPr>
        <p:spPr>
          <a:xfrm flipH="1">
            <a:off x="744628" y="2079149"/>
            <a:ext cx="273594" cy="1723408"/>
          </a:xfrm>
          <a:prstGeom prst="rightBrace">
            <a:avLst/>
          </a:prstGeom>
          <a:ln w="317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18B84F3E-0BAB-4FEE-A20F-074E440ADCC6}"/>
              </a:ext>
            </a:extLst>
          </p:cNvPr>
          <p:cNvSpPr/>
          <p:nvPr/>
        </p:nvSpPr>
        <p:spPr>
          <a:xfrm>
            <a:off x="2500052" y="136939"/>
            <a:ext cx="8453698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Fuzzy operations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ounded Rectangle 5">
            <a:extLst>
              <a:ext uri="{FF2B5EF4-FFF2-40B4-BE49-F238E27FC236}">
                <a16:creationId xmlns="" xmlns:a16="http://schemas.microsoft.com/office/drawing/2014/main" id="{6AB8E773-E188-4D58-BAA3-E56CA5BCEFAB}"/>
              </a:ext>
            </a:extLst>
          </p:cNvPr>
          <p:cNvSpPr/>
          <p:nvPr/>
        </p:nvSpPr>
        <p:spPr>
          <a:xfrm>
            <a:off x="230510" y="1022843"/>
            <a:ext cx="9348056" cy="48290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Generalized fuzzy operations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="" xmlns:a16="http://schemas.microsoft.com/office/drawing/2014/main" id="{B95A1CE2-F296-46F2-A86B-FB1B4CD66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619168"/>
              </p:ext>
            </p:extLst>
          </p:nvPr>
        </p:nvGraphicFramePr>
        <p:xfrm>
          <a:off x="1058795" y="1481086"/>
          <a:ext cx="10055112" cy="291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288DDA03-755C-4F22-8F1F-156EBDD5709F}"/>
              </a:ext>
            </a:extLst>
          </p:cNvPr>
          <p:cNvCxnSpPr>
            <a:cxnSpLocks/>
          </p:cNvCxnSpPr>
          <p:nvPr/>
        </p:nvCxnSpPr>
        <p:spPr>
          <a:xfrm flipH="1">
            <a:off x="372373" y="1494404"/>
            <a:ext cx="4763" cy="1468364"/>
          </a:xfrm>
          <a:prstGeom prst="line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44F00FD-0E03-41A3-A2D0-88285E4A68E0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77136" y="2940853"/>
            <a:ext cx="367492" cy="0"/>
          </a:xfrm>
          <a:prstGeom prst="line">
            <a:avLst/>
          </a:prstGeom>
          <a:ln w="412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2AAD8A4-D1EA-85D4-60E2-9FB2821CA5B7}"/>
              </a:ext>
            </a:extLst>
          </p:cNvPr>
          <p:cNvSpPr txBox="1"/>
          <p:nvPr/>
        </p:nvSpPr>
        <p:spPr>
          <a:xfrm>
            <a:off x="2500052" y="4980214"/>
            <a:ext cx="767870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generalized complement operation, denoted by </a:t>
            </a:r>
            <a:r>
              <a:rPr lang="en-US" i="1" dirty="0"/>
              <a:t>C</a:t>
            </a:r>
            <a:r>
              <a:rPr lang="en-US" dirty="0"/>
              <a:t>, should satisfy the following</a:t>
            </a:r>
          </a:p>
        </p:txBody>
      </p:sp>
    </p:spTree>
    <p:extLst>
      <p:ext uri="{BB962C8B-B14F-4D97-AF65-F5344CB8AC3E}">
        <p14:creationId xmlns:p14="http://schemas.microsoft.com/office/powerpoint/2010/main" val="1300146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9" grpId="0" animBg="1"/>
      <p:bldGraphic spid="14" grpId="0">
        <p:bldAsOne/>
      </p:bldGraphic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54D31061-350D-4864-BF25-E3C3C4699CDC}"/>
              </a:ext>
            </a:extLst>
          </p:cNvPr>
          <p:cNvSpPr/>
          <p:nvPr/>
        </p:nvSpPr>
        <p:spPr>
          <a:xfrm>
            <a:off x="3771922" y="37708"/>
            <a:ext cx="6704932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319DB30-352E-9920-AF4A-D6297C0A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60" marR="55831">
              <a:lnSpc>
                <a:spcPts val="2823"/>
              </a:lnSpc>
              <a:spcBef>
                <a:spcPts val="141"/>
              </a:spcBef>
            </a:pPr>
            <a:r>
              <a:rPr lang="es-ES" b="1" baseline="10541" dirty="0" err="1">
                <a:latin typeface="Times New Roman"/>
                <a:cs typeface="Times New Roman"/>
              </a:rPr>
              <a:t>Caretsian</a:t>
            </a:r>
            <a:r>
              <a:rPr lang="es-ES" b="1" spc="14" baseline="10541" dirty="0">
                <a:latin typeface="Times New Roman"/>
                <a:cs typeface="Times New Roman"/>
              </a:rPr>
              <a:t> </a:t>
            </a:r>
            <a:r>
              <a:rPr lang="es-ES" b="1" baseline="10541" dirty="0" err="1">
                <a:latin typeface="Times New Roman"/>
                <a:cs typeface="Times New Roman"/>
              </a:rPr>
              <a:t>P</a:t>
            </a:r>
            <a:r>
              <a:rPr lang="es-ES" b="1" spc="-38" baseline="10541" dirty="0" err="1">
                <a:latin typeface="Times New Roman"/>
                <a:cs typeface="Times New Roman"/>
              </a:rPr>
              <a:t>r</a:t>
            </a:r>
            <a:r>
              <a:rPr lang="es-ES" b="1" baseline="10541" dirty="0" err="1">
                <a:latin typeface="Times New Roman"/>
                <a:cs typeface="Times New Roman"/>
              </a:rPr>
              <a:t>oduct</a:t>
            </a:r>
            <a:r>
              <a:rPr lang="es-ES" b="1" baseline="10541" dirty="0">
                <a:latin typeface="Times New Roman"/>
                <a:cs typeface="Times New Roman"/>
              </a:rPr>
              <a:t> </a:t>
            </a:r>
            <a:r>
              <a:rPr lang="es-ES" b="1" spc="166" baseline="10541" dirty="0">
                <a:latin typeface="Times New Roman"/>
                <a:cs typeface="Times New Roman"/>
              </a:rPr>
              <a:t> </a:t>
            </a:r>
            <a:r>
              <a:rPr lang="es-ES" b="1" baseline="10541" dirty="0">
                <a:latin typeface="Times New Roman"/>
                <a:cs typeface="Times New Roman"/>
              </a:rPr>
              <a:t>(</a:t>
            </a:r>
            <a:r>
              <a:rPr lang="es-ES" baseline="10541" dirty="0">
                <a:latin typeface="Times New Roman"/>
                <a:cs typeface="Times New Roman"/>
              </a:rPr>
              <a:t>A</a:t>
            </a:r>
            <a:r>
              <a:rPr lang="es-ES" spc="-218" baseline="10541" dirty="0">
                <a:latin typeface="Times New Roman"/>
                <a:cs typeface="Times New Roman"/>
              </a:rPr>
              <a:t> </a:t>
            </a:r>
            <a:r>
              <a:rPr lang="es-ES" baseline="6249" dirty="0">
                <a:latin typeface="Meiryo"/>
                <a:cs typeface="Meiryo"/>
              </a:rPr>
              <a:t>×</a:t>
            </a:r>
            <a:r>
              <a:rPr lang="es-ES" spc="-220" baseline="6249" dirty="0">
                <a:latin typeface="Meiryo"/>
                <a:cs typeface="Meiryo"/>
              </a:rPr>
              <a:t> </a:t>
            </a:r>
            <a:r>
              <a:rPr lang="es-ES" spc="99" baseline="10541" dirty="0">
                <a:latin typeface="Times New Roman"/>
                <a:cs typeface="Times New Roman"/>
              </a:rPr>
              <a:t>B</a:t>
            </a:r>
            <a:r>
              <a:rPr lang="es-ES" b="1" baseline="10541" dirty="0">
                <a:latin typeface="Times New Roman"/>
                <a:cs typeface="Times New Roman"/>
              </a:rPr>
              <a:t>):</a:t>
            </a:r>
            <a:endParaRPr lang="es-ES" dirty="0">
              <a:latin typeface="Times New Roman"/>
              <a:cs typeface="Times New Roman"/>
            </a:endParaRPr>
          </a:p>
          <a:p>
            <a:pPr marL="2444115">
              <a:lnSpc>
                <a:spcPts val="3889"/>
              </a:lnSpc>
              <a:spcBef>
                <a:spcPts val="680"/>
              </a:spcBef>
            </a:pPr>
            <a:r>
              <a:rPr lang="es-ES" sz="2400" dirty="0">
                <a:latin typeface="Times New Roman"/>
                <a:cs typeface="Times New Roman"/>
              </a:rPr>
              <a:t>µ</a:t>
            </a:r>
            <a:r>
              <a:rPr lang="es-ES" sz="2400" baseline="-14493" dirty="0">
                <a:latin typeface="Times New Roman"/>
                <a:cs typeface="Times New Roman"/>
              </a:rPr>
              <a:t>A</a:t>
            </a:r>
            <a:r>
              <a:rPr lang="es-ES" sz="2400" baseline="-8593" dirty="0">
                <a:latin typeface="Meiryo"/>
                <a:cs typeface="Meiryo"/>
              </a:rPr>
              <a:t>×</a:t>
            </a:r>
            <a:r>
              <a:rPr lang="es-ES" sz="2400" baseline="-14493" dirty="0">
                <a:latin typeface="Times New Roman"/>
                <a:cs typeface="Times New Roman"/>
              </a:rPr>
              <a:t>B</a:t>
            </a:r>
            <a:r>
              <a:rPr lang="es-ES" sz="2400" spc="-226" baseline="-14493" dirty="0">
                <a:latin typeface="Times New Roman"/>
                <a:cs typeface="Times New Roman"/>
              </a:rPr>
              <a:t> </a:t>
            </a:r>
            <a:r>
              <a:rPr lang="es-ES" sz="2400" dirty="0">
                <a:latin typeface="Times New Roman"/>
                <a:cs typeface="Times New Roman"/>
              </a:rPr>
              <a:t>(x</a:t>
            </a:r>
            <a:r>
              <a:rPr lang="es-ES" sz="2400" spc="-335" dirty="0">
                <a:latin typeface="Times New Roman"/>
                <a:cs typeface="Times New Roman"/>
              </a:rPr>
              <a:t> </a:t>
            </a:r>
            <a:r>
              <a:rPr lang="es-ES" sz="2400" dirty="0">
                <a:latin typeface="Times New Roman"/>
                <a:cs typeface="Times New Roman"/>
              </a:rPr>
              <a:t>,</a:t>
            </a:r>
            <a:r>
              <a:rPr lang="es-ES" sz="2400" spc="-129" dirty="0">
                <a:latin typeface="Times New Roman"/>
                <a:cs typeface="Times New Roman"/>
              </a:rPr>
              <a:t> </a:t>
            </a:r>
            <a:r>
              <a:rPr lang="es-ES" sz="2400" dirty="0">
                <a:latin typeface="Times New Roman"/>
                <a:cs typeface="Times New Roman"/>
              </a:rPr>
              <a:t>y</a:t>
            </a:r>
            <a:r>
              <a:rPr lang="es-ES" sz="2400" spc="-325" dirty="0">
                <a:latin typeface="Times New Roman"/>
                <a:cs typeface="Times New Roman"/>
              </a:rPr>
              <a:t> </a:t>
            </a:r>
            <a:r>
              <a:rPr lang="es-ES" sz="2400" dirty="0">
                <a:latin typeface="Times New Roman"/>
                <a:cs typeface="Times New Roman"/>
              </a:rPr>
              <a:t>)</a:t>
            </a:r>
            <a:r>
              <a:rPr lang="es-ES" sz="2400" spc="166" dirty="0">
                <a:latin typeface="Times New Roman"/>
                <a:cs typeface="Times New Roman"/>
              </a:rPr>
              <a:t> </a:t>
            </a:r>
            <a:r>
              <a:rPr lang="es-ES" sz="2400" dirty="0">
                <a:latin typeface="Times New Roman"/>
                <a:cs typeface="Times New Roman"/>
              </a:rPr>
              <a:t>=</a:t>
            </a:r>
            <a:r>
              <a:rPr lang="es-ES" sz="2400" spc="-135" dirty="0">
                <a:latin typeface="Times New Roman"/>
                <a:cs typeface="Times New Roman"/>
              </a:rPr>
              <a:t> </a:t>
            </a:r>
            <a:r>
              <a:rPr lang="es-ES" sz="2400" dirty="0">
                <a:latin typeface="Times New Roman"/>
                <a:cs typeface="Times New Roman"/>
              </a:rPr>
              <a:t>mi</a:t>
            </a:r>
            <a:r>
              <a:rPr lang="es-ES" sz="2400" spc="38" dirty="0">
                <a:latin typeface="Times New Roman"/>
                <a:cs typeface="Times New Roman"/>
              </a:rPr>
              <a:t>n</a:t>
            </a:r>
            <a:r>
              <a:rPr lang="es-ES" sz="2400" dirty="0">
                <a:latin typeface="Meiryo"/>
                <a:cs typeface="Meiryo"/>
              </a:rPr>
              <a:t>{</a:t>
            </a:r>
            <a:r>
              <a:rPr lang="es-ES" sz="2400" dirty="0">
                <a:latin typeface="Times New Roman"/>
                <a:cs typeface="Times New Roman"/>
              </a:rPr>
              <a:t>µ</a:t>
            </a:r>
            <a:r>
              <a:rPr lang="es-ES" sz="2400" spc="99" baseline="-14493" dirty="0">
                <a:latin typeface="Times New Roman"/>
                <a:cs typeface="Times New Roman"/>
              </a:rPr>
              <a:t>A</a:t>
            </a:r>
            <a:r>
              <a:rPr lang="es-ES" sz="2400" dirty="0">
                <a:latin typeface="Times New Roman"/>
                <a:cs typeface="Times New Roman"/>
              </a:rPr>
              <a:t>(x</a:t>
            </a:r>
            <a:r>
              <a:rPr lang="es-ES" sz="2400" spc="-335" dirty="0">
                <a:latin typeface="Times New Roman"/>
                <a:cs typeface="Times New Roman"/>
              </a:rPr>
              <a:t> </a:t>
            </a:r>
            <a:r>
              <a:rPr lang="es-ES" sz="2400" dirty="0">
                <a:latin typeface="Times New Roman"/>
                <a:cs typeface="Times New Roman"/>
              </a:rPr>
              <a:t>),</a:t>
            </a:r>
            <a:r>
              <a:rPr lang="es-ES" sz="2400" spc="-20" dirty="0">
                <a:latin typeface="Times New Roman"/>
                <a:cs typeface="Times New Roman"/>
              </a:rPr>
              <a:t> </a:t>
            </a:r>
            <a:r>
              <a:rPr lang="es-ES" sz="2400" dirty="0">
                <a:latin typeface="Times New Roman"/>
                <a:cs typeface="Times New Roman"/>
              </a:rPr>
              <a:t>µ</a:t>
            </a:r>
            <a:r>
              <a:rPr lang="es-ES" sz="2400" baseline="-14493" dirty="0">
                <a:latin typeface="Times New Roman"/>
                <a:cs typeface="Times New Roman"/>
              </a:rPr>
              <a:t>B</a:t>
            </a:r>
            <a:r>
              <a:rPr lang="es-ES" sz="2400" spc="-226" baseline="-14493" dirty="0">
                <a:latin typeface="Times New Roman"/>
                <a:cs typeface="Times New Roman"/>
              </a:rPr>
              <a:t> </a:t>
            </a:r>
            <a:r>
              <a:rPr lang="es-ES" sz="2400" dirty="0">
                <a:latin typeface="Times New Roman"/>
                <a:cs typeface="Times New Roman"/>
              </a:rPr>
              <a:t>(y</a:t>
            </a:r>
            <a:r>
              <a:rPr lang="es-ES" sz="2400" spc="-325" dirty="0">
                <a:latin typeface="Times New Roman"/>
                <a:cs typeface="Times New Roman"/>
              </a:rPr>
              <a:t> </a:t>
            </a:r>
            <a:r>
              <a:rPr lang="es-ES" sz="2400" dirty="0">
                <a:latin typeface="Times New Roman"/>
                <a:cs typeface="Times New Roman"/>
              </a:rPr>
              <a:t>)</a:t>
            </a:r>
          </a:p>
          <a:p>
            <a:pPr marL="25160" marR="55831">
              <a:lnSpc>
                <a:spcPts val="3170"/>
              </a:lnSpc>
              <a:spcBef>
                <a:spcPts val="158"/>
              </a:spcBef>
            </a:pPr>
            <a:r>
              <a:rPr lang="es-ES" sz="2400" baseline="7905" dirty="0">
                <a:latin typeface="Times New Roman"/>
                <a:cs typeface="Times New Roman"/>
              </a:rPr>
              <a:t>A(x)</a:t>
            </a:r>
            <a:r>
              <a:rPr lang="es-ES" sz="2400" spc="-105" baseline="7905" dirty="0">
                <a:latin typeface="Times New Roman"/>
                <a:cs typeface="Times New Roman"/>
              </a:rPr>
              <a:t> </a:t>
            </a:r>
            <a:r>
              <a:rPr lang="es-ES" sz="2400" baseline="7905" dirty="0">
                <a:latin typeface="Times New Roman"/>
                <a:cs typeface="Times New Roman"/>
              </a:rPr>
              <a:t>=</a:t>
            </a:r>
            <a:r>
              <a:rPr lang="es-ES" sz="2400" spc="83" baseline="7905" dirty="0">
                <a:latin typeface="Times New Roman"/>
                <a:cs typeface="Times New Roman"/>
              </a:rPr>
              <a:t> </a:t>
            </a:r>
            <a:r>
              <a:rPr lang="es-ES" sz="2400" baseline="4687" dirty="0">
                <a:latin typeface="Meiryo"/>
                <a:cs typeface="Meiryo"/>
              </a:rPr>
              <a:t>{</a:t>
            </a:r>
            <a:r>
              <a:rPr lang="es-ES" sz="2400" baseline="7905" dirty="0">
                <a:latin typeface="Times New Roman"/>
                <a:cs typeface="Times New Roman"/>
              </a:rPr>
              <a:t>(x</a:t>
            </a:r>
            <a:r>
              <a:rPr lang="es-ES" sz="2400" spc="95" dirty="0">
                <a:latin typeface="Times New Roman"/>
                <a:cs typeface="Times New Roman"/>
              </a:rPr>
              <a:t>1</a:t>
            </a:r>
            <a:r>
              <a:rPr lang="es-ES" sz="2400" baseline="7905" dirty="0">
                <a:latin typeface="Times New Roman"/>
                <a:cs typeface="Times New Roman"/>
              </a:rPr>
              <a:t>,</a:t>
            </a:r>
            <a:r>
              <a:rPr lang="es-ES" sz="2400" spc="91" baseline="7905" dirty="0">
                <a:latin typeface="Times New Roman"/>
                <a:cs typeface="Times New Roman"/>
              </a:rPr>
              <a:t> </a:t>
            </a:r>
            <a:r>
              <a:rPr lang="es-ES" sz="2400" baseline="7905" dirty="0">
                <a:latin typeface="Times New Roman"/>
                <a:cs typeface="Times New Roman"/>
              </a:rPr>
              <a:t>O.2),</a:t>
            </a:r>
            <a:r>
              <a:rPr lang="es-ES" sz="2400" spc="-119" baseline="7905" dirty="0">
                <a:latin typeface="Times New Roman"/>
                <a:cs typeface="Times New Roman"/>
              </a:rPr>
              <a:t> </a:t>
            </a:r>
            <a:r>
              <a:rPr lang="es-ES" sz="2400" baseline="7905" dirty="0">
                <a:latin typeface="Times New Roman"/>
                <a:cs typeface="Times New Roman"/>
              </a:rPr>
              <a:t>(x</a:t>
            </a:r>
            <a:r>
              <a:rPr lang="es-ES" sz="2400" spc="99" dirty="0">
                <a:latin typeface="Times New Roman"/>
                <a:cs typeface="Times New Roman"/>
              </a:rPr>
              <a:t>2</a:t>
            </a:r>
            <a:r>
              <a:rPr lang="es-ES" sz="2400" baseline="7905" dirty="0">
                <a:latin typeface="Times New Roman"/>
                <a:cs typeface="Times New Roman"/>
              </a:rPr>
              <a:t>,</a:t>
            </a:r>
            <a:r>
              <a:rPr lang="es-ES" sz="2400" spc="174" baseline="7905" dirty="0">
                <a:latin typeface="Times New Roman"/>
                <a:cs typeface="Times New Roman"/>
              </a:rPr>
              <a:t> </a:t>
            </a:r>
            <a:r>
              <a:rPr lang="es-ES" sz="2400" baseline="7905" dirty="0">
                <a:latin typeface="Times New Roman"/>
                <a:cs typeface="Times New Roman"/>
              </a:rPr>
              <a:t>O.3),</a:t>
            </a:r>
            <a:r>
              <a:rPr lang="es-ES" sz="2400" spc="-119" baseline="7905" dirty="0">
                <a:latin typeface="Times New Roman"/>
                <a:cs typeface="Times New Roman"/>
              </a:rPr>
              <a:t> </a:t>
            </a:r>
            <a:r>
              <a:rPr lang="es-ES" sz="2400" baseline="7905" dirty="0">
                <a:latin typeface="Times New Roman"/>
                <a:cs typeface="Times New Roman"/>
              </a:rPr>
              <a:t>(x</a:t>
            </a:r>
            <a:r>
              <a:rPr lang="es-ES" sz="2400" spc="99" dirty="0">
                <a:latin typeface="Times New Roman"/>
                <a:cs typeface="Times New Roman"/>
              </a:rPr>
              <a:t>3</a:t>
            </a:r>
            <a:r>
              <a:rPr lang="es-ES" sz="2400" baseline="7905" dirty="0">
                <a:latin typeface="Times New Roman"/>
                <a:cs typeface="Times New Roman"/>
              </a:rPr>
              <a:t>,</a:t>
            </a:r>
            <a:r>
              <a:rPr lang="es-ES" sz="2400" spc="174" baseline="7905" dirty="0">
                <a:latin typeface="Times New Roman"/>
                <a:cs typeface="Times New Roman"/>
              </a:rPr>
              <a:t> </a:t>
            </a:r>
            <a:r>
              <a:rPr lang="es-ES" sz="2400" baseline="7905" dirty="0">
                <a:latin typeface="Times New Roman"/>
                <a:cs typeface="Times New Roman"/>
              </a:rPr>
              <a:t>O.5),</a:t>
            </a:r>
            <a:r>
              <a:rPr lang="es-ES" sz="2400" spc="-119" baseline="7905" dirty="0">
                <a:latin typeface="Times New Roman"/>
                <a:cs typeface="Times New Roman"/>
              </a:rPr>
              <a:t> </a:t>
            </a:r>
            <a:r>
              <a:rPr lang="es-ES" sz="2400" baseline="7905" dirty="0">
                <a:latin typeface="Times New Roman"/>
                <a:cs typeface="Times New Roman"/>
              </a:rPr>
              <a:t>(x</a:t>
            </a:r>
            <a:r>
              <a:rPr lang="es-ES" sz="2400" spc="99" dirty="0">
                <a:latin typeface="Times New Roman"/>
                <a:cs typeface="Times New Roman"/>
              </a:rPr>
              <a:t>4</a:t>
            </a:r>
            <a:r>
              <a:rPr lang="es-ES" sz="2400" baseline="7905" dirty="0">
                <a:latin typeface="Times New Roman"/>
                <a:cs typeface="Times New Roman"/>
              </a:rPr>
              <a:t>,</a:t>
            </a:r>
            <a:r>
              <a:rPr lang="es-ES" sz="2400" spc="174" baseline="7905" dirty="0">
                <a:latin typeface="Times New Roman"/>
                <a:cs typeface="Times New Roman"/>
              </a:rPr>
              <a:t> </a:t>
            </a:r>
            <a:r>
              <a:rPr lang="es-ES" sz="2400" baseline="7905" dirty="0">
                <a:latin typeface="Times New Roman"/>
                <a:cs typeface="Times New Roman"/>
              </a:rPr>
              <a:t>O.6)</a:t>
            </a:r>
            <a:r>
              <a:rPr lang="es-ES" sz="2400" baseline="4687" dirty="0">
                <a:latin typeface="Meiryo"/>
                <a:cs typeface="Meiryo"/>
              </a:rPr>
              <a:t>}</a:t>
            </a:r>
            <a:endParaRPr lang="es-ES" sz="2400" dirty="0">
              <a:latin typeface="Meiryo"/>
              <a:cs typeface="Meiryo"/>
            </a:endParaRPr>
          </a:p>
          <a:p>
            <a:pPr marL="25160" marR="55831">
              <a:lnSpc>
                <a:spcPts val="2684"/>
              </a:lnSpc>
            </a:pPr>
            <a:r>
              <a:rPr lang="es-ES" sz="2400" baseline="10541" dirty="0">
                <a:latin typeface="Times New Roman"/>
                <a:cs typeface="Times New Roman"/>
              </a:rPr>
              <a:t>B(y)</a:t>
            </a:r>
            <a:r>
              <a:rPr lang="es-ES" sz="2400" spc="384" baseline="10541" dirty="0">
                <a:latin typeface="Times New Roman"/>
                <a:cs typeface="Times New Roman"/>
              </a:rPr>
              <a:t> </a:t>
            </a:r>
            <a:r>
              <a:rPr lang="es-ES" sz="2400" baseline="10541" dirty="0">
                <a:latin typeface="Times New Roman"/>
                <a:cs typeface="Times New Roman"/>
              </a:rPr>
              <a:t>=</a:t>
            </a:r>
            <a:r>
              <a:rPr lang="es-ES" sz="2400" spc="83" baseline="10541" dirty="0">
                <a:latin typeface="Times New Roman"/>
                <a:cs typeface="Times New Roman"/>
              </a:rPr>
              <a:t> </a:t>
            </a:r>
            <a:r>
              <a:rPr lang="es-ES" sz="2400" baseline="6249" dirty="0">
                <a:latin typeface="Meiryo"/>
                <a:cs typeface="Meiryo"/>
              </a:rPr>
              <a:t>{</a:t>
            </a:r>
            <a:r>
              <a:rPr lang="es-ES" sz="2400" baseline="10541" dirty="0">
                <a:latin typeface="Times New Roman"/>
                <a:cs typeface="Times New Roman"/>
              </a:rPr>
              <a:t>(y</a:t>
            </a:r>
            <a:r>
              <a:rPr lang="es-ES" sz="2400" spc="95" baseline="3623" dirty="0">
                <a:latin typeface="Times New Roman"/>
                <a:cs typeface="Times New Roman"/>
              </a:rPr>
              <a:t>1</a:t>
            </a:r>
            <a:r>
              <a:rPr lang="es-ES" sz="2400" baseline="10541" dirty="0">
                <a:latin typeface="Times New Roman"/>
                <a:cs typeface="Times New Roman"/>
              </a:rPr>
              <a:t>,</a:t>
            </a:r>
            <a:r>
              <a:rPr lang="es-ES" sz="2400" spc="91" baseline="10541" dirty="0">
                <a:latin typeface="Times New Roman"/>
                <a:cs typeface="Times New Roman"/>
              </a:rPr>
              <a:t> </a:t>
            </a:r>
            <a:r>
              <a:rPr lang="es-ES" sz="2400" baseline="10541" dirty="0">
                <a:latin typeface="Times New Roman"/>
                <a:cs typeface="Times New Roman"/>
              </a:rPr>
              <a:t>O.8),</a:t>
            </a:r>
            <a:r>
              <a:rPr lang="es-ES" sz="2400" spc="-119" baseline="10541" dirty="0">
                <a:latin typeface="Times New Roman"/>
                <a:cs typeface="Times New Roman"/>
              </a:rPr>
              <a:t> </a:t>
            </a:r>
            <a:r>
              <a:rPr lang="es-ES" sz="2400" baseline="10541" dirty="0">
                <a:latin typeface="Times New Roman"/>
                <a:cs typeface="Times New Roman"/>
              </a:rPr>
              <a:t>(y</a:t>
            </a:r>
            <a:r>
              <a:rPr lang="es-ES" sz="2400" spc="99" baseline="3623" dirty="0">
                <a:latin typeface="Times New Roman"/>
                <a:cs typeface="Times New Roman"/>
              </a:rPr>
              <a:t>2</a:t>
            </a:r>
            <a:r>
              <a:rPr lang="es-ES" sz="2400" baseline="10541" dirty="0">
                <a:latin typeface="Times New Roman"/>
                <a:cs typeface="Times New Roman"/>
              </a:rPr>
              <a:t>,</a:t>
            </a:r>
            <a:r>
              <a:rPr lang="es-ES" sz="2400" spc="174" baseline="10541" dirty="0">
                <a:latin typeface="Times New Roman"/>
                <a:cs typeface="Times New Roman"/>
              </a:rPr>
              <a:t> </a:t>
            </a:r>
            <a:r>
              <a:rPr lang="es-ES" sz="2400" baseline="10541" dirty="0">
                <a:latin typeface="Times New Roman"/>
                <a:cs typeface="Times New Roman"/>
              </a:rPr>
              <a:t>O.6),</a:t>
            </a:r>
            <a:r>
              <a:rPr lang="es-ES" sz="2400" spc="-119" baseline="10541" dirty="0">
                <a:latin typeface="Times New Roman"/>
                <a:cs typeface="Times New Roman"/>
              </a:rPr>
              <a:t> </a:t>
            </a:r>
            <a:r>
              <a:rPr lang="es-ES" sz="2400" baseline="10541" dirty="0">
                <a:latin typeface="Times New Roman"/>
                <a:cs typeface="Times New Roman"/>
              </a:rPr>
              <a:t>(y</a:t>
            </a:r>
            <a:r>
              <a:rPr lang="es-ES" sz="2400" spc="99" baseline="3623" dirty="0">
                <a:latin typeface="Times New Roman"/>
                <a:cs typeface="Times New Roman"/>
              </a:rPr>
              <a:t>3</a:t>
            </a:r>
            <a:r>
              <a:rPr lang="es-ES" sz="2400" baseline="10541" dirty="0">
                <a:latin typeface="Times New Roman"/>
                <a:cs typeface="Times New Roman"/>
              </a:rPr>
              <a:t>,</a:t>
            </a:r>
            <a:r>
              <a:rPr lang="es-ES" sz="2400" spc="174" baseline="10541" dirty="0">
                <a:latin typeface="Times New Roman"/>
                <a:cs typeface="Times New Roman"/>
              </a:rPr>
              <a:t> </a:t>
            </a:r>
            <a:r>
              <a:rPr lang="es-ES" sz="2400" baseline="10541" dirty="0">
                <a:latin typeface="Times New Roman"/>
                <a:cs typeface="Times New Roman"/>
              </a:rPr>
              <a:t>O.3)</a:t>
            </a:r>
            <a:r>
              <a:rPr lang="es-ES" sz="2400" baseline="6249" dirty="0">
                <a:latin typeface="Meiryo"/>
                <a:cs typeface="Meiryo"/>
              </a:rPr>
              <a:t>}</a:t>
            </a:r>
            <a:r>
              <a:rPr lang="es-ES" sz="2400" baseline="10541" dirty="0">
                <a:latin typeface="Times New Roman"/>
                <a:cs typeface="Times New Roman"/>
              </a:rPr>
              <a:t> </a:t>
            </a:r>
          </a:p>
          <a:p>
            <a:pPr marL="25160" marR="55831">
              <a:lnSpc>
                <a:spcPts val="2684"/>
              </a:lnSpc>
            </a:pPr>
            <a:r>
              <a:rPr lang="es-ES" sz="2400" baseline="10541" dirty="0">
                <a:latin typeface="Times New Roman"/>
                <a:cs typeface="Times New Roman"/>
              </a:rPr>
              <a:t>A</a:t>
            </a:r>
            <a:r>
              <a:rPr lang="es-ES" sz="2400" spc="-81" baseline="10541" dirty="0">
                <a:latin typeface="Times New Roman"/>
                <a:cs typeface="Times New Roman"/>
              </a:rPr>
              <a:t> </a:t>
            </a:r>
            <a:r>
              <a:rPr lang="es-ES" sz="2400" baseline="6249" dirty="0">
                <a:latin typeface="Meiryo"/>
                <a:cs typeface="Meiryo"/>
              </a:rPr>
              <a:t>×</a:t>
            </a:r>
            <a:r>
              <a:rPr lang="es-ES" sz="2400" spc="-226" baseline="6249" dirty="0">
                <a:latin typeface="Meiryo"/>
                <a:cs typeface="Meiryo"/>
              </a:rPr>
              <a:t> B</a:t>
            </a:r>
            <a:r>
              <a:rPr lang="es-ES" sz="2400" spc="-115" baseline="10541" dirty="0">
                <a:latin typeface="Times New Roman"/>
                <a:cs typeface="Times New Roman"/>
              </a:rPr>
              <a:t> </a:t>
            </a:r>
            <a:r>
              <a:rPr lang="es-ES" sz="2400" baseline="10541" dirty="0">
                <a:latin typeface="Times New Roman"/>
                <a:cs typeface="Times New Roman"/>
              </a:rPr>
              <a:t>=</a:t>
            </a:r>
            <a:r>
              <a:rPr lang="es-ES" sz="2400" spc="83" baseline="10541" dirty="0">
                <a:latin typeface="Times New Roman"/>
                <a:cs typeface="Times New Roman"/>
              </a:rPr>
              <a:t> </a:t>
            </a:r>
            <a:r>
              <a:rPr lang="es-ES" sz="2400" baseline="10541" dirty="0">
                <a:latin typeface="Times New Roman"/>
                <a:cs typeface="Times New Roman"/>
              </a:rPr>
              <a:t>min</a:t>
            </a:r>
            <a:r>
              <a:rPr lang="es-ES" sz="2400" baseline="6249" dirty="0">
                <a:latin typeface="Meiryo"/>
                <a:cs typeface="Meiryo"/>
              </a:rPr>
              <a:t>{</a:t>
            </a:r>
            <a:r>
              <a:rPr lang="es-ES" sz="2400" baseline="10541" dirty="0">
                <a:latin typeface="Times New Roman"/>
                <a:cs typeface="Times New Roman"/>
              </a:rPr>
              <a:t>µ</a:t>
            </a:r>
            <a:r>
              <a:rPr lang="es-ES" sz="2400" spc="99" dirty="0">
                <a:latin typeface="Times New Roman"/>
                <a:cs typeface="Times New Roman"/>
              </a:rPr>
              <a:t>A</a:t>
            </a:r>
            <a:r>
              <a:rPr lang="es-ES" sz="2400" baseline="10541" dirty="0">
                <a:latin typeface="Times New Roman"/>
                <a:cs typeface="Times New Roman"/>
              </a:rPr>
              <a:t>(x</a:t>
            </a:r>
            <a:r>
              <a:rPr lang="es-ES" sz="2400" spc="-335" baseline="10541" dirty="0">
                <a:latin typeface="Times New Roman"/>
                <a:cs typeface="Times New Roman"/>
              </a:rPr>
              <a:t> </a:t>
            </a:r>
            <a:r>
              <a:rPr lang="es-ES" sz="2400" baseline="10541" dirty="0">
                <a:latin typeface="Times New Roman"/>
                <a:cs typeface="Times New Roman"/>
              </a:rPr>
              <a:t>),</a:t>
            </a:r>
            <a:r>
              <a:rPr lang="es-ES" sz="2400" spc="222" baseline="10541" dirty="0">
                <a:latin typeface="Times New Roman"/>
                <a:cs typeface="Times New Roman"/>
              </a:rPr>
              <a:t> </a:t>
            </a:r>
            <a:r>
              <a:rPr lang="es-ES" sz="2400" baseline="10541" dirty="0">
                <a:latin typeface="Times New Roman"/>
                <a:cs typeface="Times New Roman"/>
              </a:rPr>
              <a:t>µ</a:t>
            </a:r>
            <a:r>
              <a:rPr lang="es-ES" sz="2400" dirty="0">
                <a:latin typeface="Times New Roman"/>
                <a:cs typeface="Times New Roman"/>
              </a:rPr>
              <a:t>B</a:t>
            </a:r>
            <a:r>
              <a:rPr lang="es-ES" sz="2400" spc="-226" dirty="0">
                <a:latin typeface="Times New Roman"/>
                <a:cs typeface="Times New Roman"/>
              </a:rPr>
              <a:t> </a:t>
            </a:r>
            <a:r>
              <a:rPr lang="es-ES" sz="2400" baseline="10541" dirty="0">
                <a:latin typeface="Times New Roman"/>
                <a:cs typeface="Times New Roman"/>
              </a:rPr>
              <a:t>(y</a:t>
            </a:r>
            <a:r>
              <a:rPr lang="es-ES" sz="2400" spc="-325" baseline="10541" dirty="0">
                <a:latin typeface="Times New Roman"/>
                <a:cs typeface="Times New Roman"/>
              </a:rPr>
              <a:t> </a:t>
            </a:r>
            <a:r>
              <a:rPr lang="es-ES" sz="2400" baseline="10541" dirty="0">
                <a:latin typeface="Times New Roman"/>
                <a:cs typeface="Times New Roman"/>
              </a:rPr>
              <a:t>)</a:t>
            </a:r>
            <a:r>
              <a:rPr lang="es-ES" sz="2400" baseline="6249" dirty="0">
                <a:latin typeface="Meiryo"/>
                <a:cs typeface="Meiryo"/>
              </a:rPr>
              <a:t>}</a:t>
            </a:r>
            <a:r>
              <a:rPr lang="es-ES" sz="2400" spc="-69" baseline="6249" dirty="0">
                <a:latin typeface="Meiryo"/>
                <a:cs typeface="Meiryo"/>
              </a:rPr>
              <a:t> </a:t>
            </a:r>
            <a:r>
              <a:rPr lang="es-ES" sz="2400" baseline="10541" dirty="0">
                <a:latin typeface="Times New Roman"/>
                <a:cs typeface="Times New Roman"/>
              </a:rPr>
              <a:t>=</a:t>
            </a:r>
            <a:endParaRPr lang="es-ES" sz="2400" dirty="0">
              <a:latin typeface="Times New Roman"/>
              <a:cs typeface="Times New Roman"/>
            </a:endParaRPr>
          </a:p>
          <a:p>
            <a:pPr marL="25160" marR="55831">
              <a:lnSpc>
                <a:spcPts val="2684"/>
              </a:lnSpc>
            </a:pPr>
            <a:endParaRPr lang="es-ES" sz="2400" dirty="0">
              <a:latin typeface="Meiryo"/>
              <a:cs typeface="Meiryo"/>
            </a:endParaRPr>
          </a:p>
          <a:p>
            <a:endParaRPr lang="en-US" sz="2400" dirty="0"/>
          </a:p>
        </p:txBody>
      </p:sp>
      <p:sp>
        <p:nvSpPr>
          <p:cNvPr id="6" name="object 18">
            <a:extLst>
              <a:ext uri="{FF2B5EF4-FFF2-40B4-BE49-F238E27FC236}">
                <a16:creationId xmlns="" xmlns:a16="http://schemas.microsoft.com/office/drawing/2014/main" id="{E26DF474-F74F-D767-643A-EC51B9B86A3E}"/>
              </a:ext>
            </a:extLst>
          </p:cNvPr>
          <p:cNvSpPr txBox="1"/>
          <p:nvPr/>
        </p:nvSpPr>
        <p:spPr>
          <a:xfrm>
            <a:off x="7557937" y="4098539"/>
            <a:ext cx="474307" cy="1658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671" marR="41985">
              <a:lnSpc>
                <a:spcPts val="1969"/>
              </a:lnSpc>
              <a:spcBef>
                <a:spcPts val="97"/>
              </a:spcBef>
            </a:pPr>
            <a:r>
              <a:rPr sz="2400" baseline="7246" dirty="0">
                <a:latin typeface="Times New Roman"/>
                <a:cs typeface="Times New Roman"/>
              </a:rPr>
              <a:t>y</a:t>
            </a:r>
            <a:r>
              <a:rPr baseline="-4831" dirty="0">
                <a:latin typeface="Times New Roman"/>
                <a:cs typeface="Times New Roman"/>
              </a:rPr>
              <a:t>1</a:t>
            </a:r>
            <a:endParaRPr sz="1200" dirty="0">
              <a:latin typeface="Times New Roman"/>
              <a:cs typeface="Times New Roman"/>
            </a:endParaRPr>
          </a:p>
          <a:p>
            <a:pPr marL="25160">
              <a:lnSpc>
                <a:spcPct val="95825"/>
              </a:lnSpc>
              <a:spcBef>
                <a:spcPts val="188"/>
              </a:spcBef>
            </a:pPr>
            <a:r>
              <a:rPr sz="2200" dirty="0">
                <a:latin typeface="Times New Roman"/>
                <a:cs typeface="Times New Roman"/>
              </a:rPr>
              <a:t>O.2</a:t>
            </a:r>
          </a:p>
          <a:p>
            <a:pPr marL="25160">
              <a:lnSpc>
                <a:spcPct val="95825"/>
              </a:lnSpc>
              <a:spcBef>
                <a:spcPts val="178"/>
              </a:spcBef>
            </a:pPr>
            <a:r>
              <a:rPr sz="2200" dirty="0">
                <a:latin typeface="Times New Roman"/>
                <a:cs typeface="Times New Roman"/>
              </a:rPr>
              <a:t>O.3</a:t>
            </a:r>
          </a:p>
          <a:p>
            <a:pPr marL="25160">
              <a:lnSpc>
                <a:spcPct val="95825"/>
              </a:lnSpc>
              <a:spcBef>
                <a:spcPts val="178"/>
              </a:spcBef>
            </a:pPr>
            <a:r>
              <a:rPr sz="2200" dirty="0">
                <a:latin typeface="Times New Roman"/>
                <a:cs typeface="Times New Roman"/>
              </a:rPr>
              <a:t>O.5</a:t>
            </a:r>
          </a:p>
          <a:p>
            <a:pPr marL="25160">
              <a:lnSpc>
                <a:spcPct val="95825"/>
              </a:lnSpc>
              <a:spcBef>
                <a:spcPts val="178"/>
              </a:spcBef>
            </a:pPr>
            <a:r>
              <a:rPr sz="2200" dirty="0">
                <a:latin typeface="Times New Roman"/>
                <a:cs typeface="Times New Roman"/>
              </a:rPr>
              <a:t>O.6</a:t>
            </a:r>
          </a:p>
        </p:txBody>
      </p:sp>
      <p:sp>
        <p:nvSpPr>
          <p:cNvPr id="7" name="object 17">
            <a:extLst>
              <a:ext uri="{FF2B5EF4-FFF2-40B4-BE49-F238E27FC236}">
                <a16:creationId xmlns="" xmlns:a16="http://schemas.microsoft.com/office/drawing/2014/main" id="{9BD34EE1-4F47-34BB-CC60-85105AD5627B}"/>
              </a:ext>
            </a:extLst>
          </p:cNvPr>
          <p:cNvSpPr txBox="1"/>
          <p:nvPr/>
        </p:nvSpPr>
        <p:spPr>
          <a:xfrm>
            <a:off x="8190724" y="4098539"/>
            <a:ext cx="474397" cy="1658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737" marR="41985">
              <a:lnSpc>
                <a:spcPts val="1969"/>
              </a:lnSpc>
              <a:spcBef>
                <a:spcPts val="97"/>
              </a:spcBef>
            </a:pPr>
            <a:r>
              <a:rPr sz="2400" baseline="7246" dirty="0">
                <a:latin typeface="Times New Roman"/>
                <a:cs typeface="Times New Roman"/>
              </a:rPr>
              <a:t>y</a:t>
            </a:r>
            <a:r>
              <a:rPr baseline="-483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25160">
              <a:lnSpc>
                <a:spcPct val="95825"/>
              </a:lnSpc>
              <a:spcBef>
                <a:spcPts val="188"/>
              </a:spcBef>
            </a:pPr>
            <a:r>
              <a:rPr sz="2200" dirty="0">
                <a:latin typeface="Times New Roman"/>
                <a:cs typeface="Times New Roman"/>
              </a:rPr>
              <a:t>O.2</a:t>
            </a:r>
            <a:endParaRPr sz="2200">
              <a:latin typeface="Times New Roman"/>
              <a:cs typeface="Times New Roman"/>
            </a:endParaRPr>
          </a:p>
          <a:p>
            <a:pPr marL="25160">
              <a:lnSpc>
                <a:spcPct val="95825"/>
              </a:lnSpc>
              <a:spcBef>
                <a:spcPts val="178"/>
              </a:spcBef>
            </a:pPr>
            <a:r>
              <a:rPr sz="2200" dirty="0">
                <a:latin typeface="Times New Roman"/>
                <a:cs typeface="Times New Roman"/>
              </a:rPr>
              <a:t>O.3</a:t>
            </a:r>
            <a:endParaRPr sz="2200">
              <a:latin typeface="Times New Roman"/>
              <a:cs typeface="Times New Roman"/>
            </a:endParaRPr>
          </a:p>
          <a:p>
            <a:pPr marL="25160">
              <a:lnSpc>
                <a:spcPct val="95825"/>
              </a:lnSpc>
              <a:spcBef>
                <a:spcPts val="178"/>
              </a:spcBef>
            </a:pPr>
            <a:r>
              <a:rPr sz="2200" dirty="0">
                <a:latin typeface="Times New Roman"/>
                <a:cs typeface="Times New Roman"/>
              </a:rPr>
              <a:t>O.5</a:t>
            </a:r>
            <a:endParaRPr sz="2200">
              <a:latin typeface="Times New Roman"/>
              <a:cs typeface="Times New Roman"/>
            </a:endParaRPr>
          </a:p>
          <a:p>
            <a:pPr marL="25160">
              <a:lnSpc>
                <a:spcPct val="95825"/>
              </a:lnSpc>
              <a:spcBef>
                <a:spcPts val="178"/>
              </a:spcBef>
            </a:pPr>
            <a:r>
              <a:rPr sz="2200" dirty="0">
                <a:latin typeface="Times New Roman"/>
                <a:cs typeface="Times New Roman"/>
              </a:rPr>
              <a:t>O.6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16">
            <a:extLst>
              <a:ext uri="{FF2B5EF4-FFF2-40B4-BE49-F238E27FC236}">
                <a16:creationId xmlns="" xmlns:a16="http://schemas.microsoft.com/office/drawing/2014/main" id="{DF5C27F7-FE1A-332D-6CB1-0629DA937EF2}"/>
              </a:ext>
            </a:extLst>
          </p:cNvPr>
          <p:cNvSpPr txBox="1"/>
          <p:nvPr/>
        </p:nvSpPr>
        <p:spPr>
          <a:xfrm>
            <a:off x="8823600" y="4098539"/>
            <a:ext cx="474397" cy="1658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737" marR="41985">
              <a:lnSpc>
                <a:spcPts val="1969"/>
              </a:lnSpc>
              <a:spcBef>
                <a:spcPts val="97"/>
              </a:spcBef>
            </a:pPr>
            <a:r>
              <a:rPr sz="2400" baseline="7246" dirty="0">
                <a:latin typeface="Times New Roman"/>
                <a:cs typeface="Times New Roman"/>
              </a:rPr>
              <a:t>y</a:t>
            </a:r>
            <a:r>
              <a:rPr baseline="-483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25160">
              <a:lnSpc>
                <a:spcPct val="95825"/>
              </a:lnSpc>
              <a:spcBef>
                <a:spcPts val="188"/>
              </a:spcBef>
            </a:pPr>
            <a:r>
              <a:rPr sz="2200" dirty="0">
                <a:latin typeface="Times New Roman"/>
                <a:cs typeface="Times New Roman"/>
              </a:rPr>
              <a:t>O.2</a:t>
            </a:r>
            <a:endParaRPr sz="2200">
              <a:latin typeface="Times New Roman"/>
              <a:cs typeface="Times New Roman"/>
            </a:endParaRPr>
          </a:p>
          <a:p>
            <a:pPr marL="25160">
              <a:lnSpc>
                <a:spcPct val="95825"/>
              </a:lnSpc>
              <a:spcBef>
                <a:spcPts val="178"/>
              </a:spcBef>
            </a:pPr>
            <a:r>
              <a:rPr sz="2200" dirty="0">
                <a:latin typeface="Times New Roman"/>
                <a:cs typeface="Times New Roman"/>
              </a:rPr>
              <a:t>O.3</a:t>
            </a:r>
            <a:endParaRPr sz="2200">
              <a:latin typeface="Times New Roman"/>
              <a:cs typeface="Times New Roman"/>
            </a:endParaRPr>
          </a:p>
          <a:p>
            <a:pPr marL="25160">
              <a:lnSpc>
                <a:spcPct val="95825"/>
              </a:lnSpc>
              <a:spcBef>
                <a:spcPts val="178"/>
              </a:spcBef>
            </a:pPr>
            <a:r>
              <a:rPr sz="2200" dirty="0">
                <a:latin typeface="Times New Roman"/>
                <a:cs typeface="Times New Roman"/>
              </a:rPr>
              <a:t>O.3</a:t>
            </a:r>
            <a:endParaRPr sz="2200">
              <a:latin typeface="Times New Roman"/>
              <a:cs typeface="Times New Roman"/>
            </a:endParaRPr>
          </a:p>
          <a:p>
            <a:pPr marL="25160">
              <a:lnSpc>
                <a:spcPct val="95825"/>
              </a:lnSpc>
              <a:spcBef>
                <a:spcPts val="178"/>
              </a:spcBef>
            </a:pPr>
            <a:r>
              <a:rPr sz="2200" dirty="0">
                <a:latin typeface="Times New Roman"/>
                <a:cs typeface="Times New Roman"/>
              </a:rPr>
              <a:t>O.3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13">
            <a:extLst>
              <a:ext uri="{FF2B5EF4-FFF2-40B4-BE49-F238E27FC236}">
                <a16:creationId xmlns="" xmlns:a16="http://schemas.microsoft.com/office/drawing/2014/main" id="{42439885-BC1C-FC1E-BE7E-13E6982F6660}"/>
              </a:ext>
            </a:extLst>
          </p:cNvPr>
          <p:cNvSpPr txBox="1"/>
          <p:nvPr/>
        </p:nvSpPr>
        <p:spPr>
          <a:xfrm>
            <a:off x="6938084" y="4463270"/>
            <a:ext cx="248085" cy="1296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60" marR="4846" algn="just">
              <a:lnSpc>
                <a:spcPts val="1969"/>
              </a:lnSpc>
              <a:spcBef>
                <a:spcPts val="97"/>
              </a:spcBef>
            </a:pPr>
            <a:r>
              <a:rPr sz="2400" baseline="7246" dirty="0">
                <a:latin typeface="Times New Roman"/>
                <a:cs typeface="Times New Roman"/>
              </a:rPr>
              <a:t>x</a:t>
            </a:r>
            <a:r>
              <a:rPr baseline="-4831" dirty="0">
                <a:latin typeface="Times New Roman"/>
                <a:cs typeface="Times New Roman"/>
              </a:rPr>
              <a:t>1</a:t>
            </a:r>
            <a:endParaRPr sz="1200" dirty="0">
              <a:latin typeface="Times New Roman"/>
              <a:cs typeface="Times New Roman"/>
            </a:endParaRPr>
          </a:p>
          <a:p>
            <a:pPr marL="25160" algn="just">
              <a:lnSpc>
                <a:spcPts val="2674"/>
              </a:lnSpc>
              <a:spcBef>
                <a:spcPts val="335"/>
              </a:spcBef>
            </a:pPr>
            <a:r>
              <a:rPr sz="1600" dirty="0">
                <a:latin typeface="Times New Roman"/>
                <a:cs typeface="Times New Roman"/>
              </a:rPr>
              <a:t>x</a:t>
            </a:r>
            <a:r>
              <a:rPr baseline="-14493" dirty="0">
                <a:latin typeface="Times New Roman"/>
                <a:cs typeface="Times New Roman"/>
              </a:rPr>
              <a:t>2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baseline="-14493" dirty="0">
                <a:latin typeface="Times New Roman"/>
                <a:cs typeface="Times New Roman"/>
              </a:rPr>
              <a:t>3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baseline="-14493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7260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Fuzzy operations are performed on fuzzy sets, whereas crisp operations are performed on crisp sets. </a:t>
            </a:r>
          </a:p>
          <a:p>
            <a:r>
              <a:rPr lang="en-US" dirty="0"/>
              <a:t>Fuzzy operations are very useful in the design of a Fuzzy Logic Controller. </a:t>
            </a:r>
          </a:p>
          <a:p>
            <a:r>
              <a:rPr lang="en-US" dirty="0"/>
              <a:t>It allows the manipulation of fuzzy variables by different means.</a:t>
            </a:r>
          </a:p>
          <a:p>
            <a:pPr lvl="1"/>
            <a:r>
              <a:rPr lang="en-US" dirty="0"/>
              <a:t>Union</a:t>
            </a:r>
          </a:p>
          <a:p>
            <a:pPr lvl="1"/>
            <a:r>
              <a:rPr lang="en-US" dirty="0"/>
              <a:t>Intersection </a:t>
            </a:r>
          </a:p>
          <a:p>
            <a:pPr lvl="1"/>
            <a:r>
              <a:rPr lang="en-US" dirty="0"/>
              <a:t>compliment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="" xmlns:a16="http://schemas.microsoft.com/office/drawing/2014/main" id="{54D31061-350D-4864-BF25-E3C3C4699CDC}"/>
              </a:ext>
            </a:extLst>
          </p:cNvPr>
          <p:cNvSpPr/>
          <p:nvPr/>
        </p:nvSpPr>
        <p:spPr>
          <a:xfrm>
            <a:off x="3771922" y="37708"/>
            <a:ext cx="6704932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Summary</a:t>
            </a: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669</Words>
  <Application>Microsoft Office PowerPoint</Application>
  <PresentationFormat>Widescreen</PresentationFormat>
  <Paragraphs>94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BioRhyme ExtraBold</vt:lpstr>
      <vt:lpstr>Calibri</vt:lpstr>
      <vt:lpstr>Calibri Light</vt:lpstr>
      <vt:lpstr>Gill Sans MT</vt:lpstr>
      <vt:lpstr>Meiryo</vt:lpstr>
      <vt:lpstr>Poppins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KUMAR</dc:creator>
  <cp:lastModifiedBy>Welcome</cp:lastModifiedBy>
  <cp:revision>29</cp:revision>
  <dcterms:created xsi:type="dcterms:W3CDTF">2023-05-04T05:53:27Z</dcterms:created>
  <dcterms:modified xsi:type="dcterms:W3CDTF">2024-07-22T17:10:36Z</dcterms:modified>
</cp:coreProperties>
</file>