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98" r:id="rId3"/>
    <p:sldId id="258" r:id="rId4"/>
    <p:sldId id="259" r:id="rId5"/>
    <p:sldId id="284" r:id="rId6"/>
    <p:sldId id="261" r:id="rId7"/>
    <p:sldId id="262" r:id="rId8"/>
    <p:sldId id="264" r:id="rId9"/>
    <p:sldId id="285" r:id="rId10"/>
    <p:sldId id="268" r:id="rId11"/>
    <p:sldId id="276" r:id="rId12"/>
    <p:sldId id="287" r:id="rId13"/>
    <p:sldId id="286" r:id="rId14"/>
    <p:sldId id="290" r:id="rId15"/>
    <p:sldId id="288" r:id="rId16"/>
    <p:sldId id="291" r:id="rId17"/>
    <p:sldId id="297" r:id="rId18"/>
    <p:sldId id="292" r:id="rId19"/>
    <p:sldId id="272" r:id="rId20"/>
    <p:sldId id="296" r:id="rId21"/>
    <p:sldId id="295" r:id="rId22"/>
    <p:sldId id="293" r:id="rId23"/>
    <p:sldId id="273" r:id="rId24"/>
    <p:sldId id="274" r:id="rId25"/>
    <p:sldId id="294" r:id="rId26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5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82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gev Kleinberger" userId="8ab58cf1-a179-4d0a-aeea-9d35c2c7f611" providerId="ADAL" clId="{9C8C60D8-6A20-4F64-AD88-89D88CFE20F4}"/>
    <pc:docChg chg="undo custSel addSld delSld modSld">
      <pc:chgData name="Yogev Kleinberger" userId="8ab58cf1-a179-4d0a-aeea-9d35c2c7f611" providerId="ADAL" clId="{9C8C60D8-6A20-4F64-AD88-89D88CFE20F4}" dt="2024-07-14T14:10:41.885" v="128" actId="5793"/>
      <pc:docMkLst>
        <pc:docMk/>
      </pc:docMkLst>
      <pc:sldChg chg="addSp delSp modSp del mod">
        <pc:chgData name="Yogev Kleinberger" userId="8ab58cf1-a179-4d0a-aeea-9d35c2c7f611" providerId="ADAL" clId="{9C8C60D8-6A20-4F64-AD88-89D88CFE20F4}" dt="2024-07-14T13:21:05.935" v="6" actId="47"/>
        <pc:sldMkLst>
          <pc:docMk/>
          <pc:sldMk cId="3362202993" sldId="256"/>
        </pc:sldMkLst>
        <pc:spChg chg="del mod">
          <ac:chgData name="Yogev Kleinberger" userId="8ab58cf1-a179-4d0a-aeea-9d35c2c7f611" providerId="ADAL" clId="{9C8C60D8-6A20-4F64-AD88-89D88CFE20F4}" dt="2024-07-14T13:20:54.912" v="1" actId="478"/>
          <ac:spMkLst>
            <pc:docMk/>
            <pc:sldMk cId="3362202993" sldId="256"/>
            <ac:spMk id="3" creationId="{3AB70E74-62C5-B17D-A8C0-EE479FDBE9BD}"/>
          </ac:spMkLst>
        </pc:spChg>
        <pc:spChg chg="add mod">
          <ac:chgData name="Yogev Kleinberger" userId="8ab58cf1-a179-4d0a-aeea-9d35c2c7f611" providerId="ADAL" clId="{9C8C60D8-6A20-4F64-AD88-89D88CFE20F4}" dt="2024-07-14T13:20:54.912" v="1" actId="478"/>
          <ac:spMkLst>
            <pc:docMk/>
            <pc:sldMk cId="3362202993" sldId="256"/>
            <ac:spMk id="6" creationId="{D9A96BAD-3403-8358-A4FD-782C069BFFF3}"/>
          </ac:spMkLst>
        </pc:spChg>
      </pc:sldChg>
      <pc:sldChg chg="add del">
        <pc:chgData name="Yogev Kleinberger" userId="8ab58cf1-a179-4d0a-aeea-9d35c2c7f611" providerId="ADAL" clId="{9C8C60D8-6A20-4F64-AD88-89D88CFE20F4}" dt="2024-07-14T13:21:04.427" v="5" actId="47"/>
        <pc:sldMkLst>
          <pc:docMk/>
          <pc:sldMk cId="1009751325" sldId="282"/>
        </pc:sldMkLst>
      </pc:sldChg>
      <pc:sldChg chg="modSp mod">
        <pc:chgData name="Yogev Kleinberger" userId="8ab58cf1-a179-4d0a-aeea-9d35c2c7f611" providerId="ADAL" clId="{9C8C60D8-6A20-4F64-AD88-89D88CFE20F4}" dt="2024-07-14T13:21:39.135" v="16" actId="20577"/>
        <pc:sldMkLst>
          <pc:docMk/>
          <pc:sldMk cId="264017489" sldId="286"/>
        </pc:sldMkLst>
        <pc:spChg chg="mod">
          <ac:chgData name="Yogev Kleinberger" userId="8ab58cf1-a179-4d0a-aeea-9d35c2c7f611" providerId="ADAL" clId="{9C8C60D8-6A20-4F64-AD88-89D88CFE20F4}" dt="2024-07-14T13:21:39.135" v="16" actId="20577"/>
          <ac:spMkLst>
            <pc:docMk/>
            <pc:sldMk cId="264017489" sldId="286"/>
            <ac:spMk id="2" creationId="{17BE2180-2DE8-4443-8DC3-E7A743BEA0F6}"/>
          </ac:spMkLst>
        </pc:spChg>
      </pc:sldChg>
      <pc:sldChg chg="modSp mod">
        <pc:chgData name="Yogev Kleinberger" userId="8ab58cf1-a179-4d0a-aeea-9d35c2c7f611" providerId="ADAL" clId="{9C8C60D8-6A20-4F64-AD88-89D88CFE20F4}" dt="2024-07-14T13:24:12.746" v="21" actId="1076"/>
        <pc:sldMkLst>
          <pc:docMk/>
          <pc:sldMk cId="1048136507" sldId="291"/>
        </pc:sldMkLst>
        <pc:picChg chg="mod">
          <ac:chgData name="Yogev Kleinberger" userId="8ab58cf1-a179-4d0a-aeea-9d35c2c7f611" providerId="ADAL" clId="{9C8C60D8-6A20-4F64-AD88-89D88CFE20F4}" dt="2024-07-14T13:24:12.746" v="21" actId="1076"/>
          <ac:picMkLst>
            <pc:docMk/>
            <pc:sldMk cId="1048136507" sldId="291"/>
            <ac:picMk id="40" creationId="{A4F1A612-8151-7A71-408D-3001846A4CC2}"/>
          </ac:picMkLst>
        </pc:picChg>
      </pc:sldChg>
      <pc:sldChg chg="modSp mod">
        <pc:chgData name="Yogev Kleinberger" userId="8ab58cf1-a179-4d0a-aeea-9d35c2c7f611" providerId="ADAL" clId="{9C8C60D8-6A20-4F64-AD88-89D88CFE20F4}" dt="2024-07-14T14:10:41.885" v="128" actId="5793"/>
        <pc:sldMkLst>
          <pc:docMk/>
          <pc:sldMk cId="312268550" sldId="294"/>
        </pc:sldMkLst>
        <pc:spChg chg="mod">
          <ac:chgData name="Yogev Kleinberger" userId="8ab58cf1-a179-4d0a-aeea-9d35c2c7f611" providerId="ADAL" clId="{9C8C60D8-6A20-4F64-AD88-89D88CFE20F4}" dt="2024-07-14T14:10:41.885" v="128" actId="5793"/>
          <ac:spMkLst>
            <pc:docMk/>
            <pc:sldMk cId="312268550" sldId="294"/>
            <ac:spMk id="3" creationId="{F462239D-D20E-1F70-BEFF-9671886604C0}"/>
          </ac:spMkLst>
        </pc:spChg>
        <pc:spChg chg="mod">
          <ac:chgData name="Yogev Kleinberger" userId="8ab58cf1-a179-4d0a-aeea-9d35c2c7f611" providerId="ADAL" clId="{9C8C60D8-6A20-4F64-AD88-89D88CFE20F4}" dt="2024-07-14T14:09:55.260" v="97" actId="313"/>
          <ac:spMkLst>
            <pc:docMk/>
            <pc:sldMk cId="312268550" sldId="294"/>
            <ac:spMk id="43" creationId="{21E978CD-5746-FA7F-E94B-E11927F63C4F}"/>
          </ac:spMkLst>
        </pc:spChg>
      </pc:sldChg>
      <pc:sldChg chg="modSp mod">
        <pc:chgData name="Yogev Kleinberger" userId="8ab58cf1-a179-4d0a-aeea-9d35c2c7f611" providerId="ADAL" clId="{9C8C60D8-6A20-4F64-AD88-89D88CFE20F4}" dt="2024-07-14T14:08:55.194" v="22" actId="1076"/>
        <pc:sldMkLst>
          <pc:docMk/>
          <pc:sldMk cId="403611034" sldId="295"/>
        </pc:sldMkLst>
        <pc:grpChg chg="mod">
          <ac:chgData name="Yogev Kleinberger" userId="8ab58cf1-a179-4d0a-aeea-9d35c2c7f611" providerId="ADAL" clId="{9C8C60D8-6A20-4F64-AD88-89D88CFE20F4}" dt="2024-07-14T14:08:55.194" v="22" actId="1076"/>
          <ac:grpSpMkLst>
            <pc:docMk/>
            <pc:sldMk cId="403611034" sldId="295"/>
            <ac:grpSpMk id="7" creationId="{C3DA9EDD-5A8B-4064-B92A-ADE666566865}"/>
          </ac:grpSpMkLst>
        </pc:grpChg>
      </pc:sldChg>
      <pc:sldChg chg="add del">
        <pc:chgData name="Yogev Kleinberger" userId="8ab58cf1-a179-4d0a-aeea-9d35c2c7f611" providerId="ADAL" clId="{9C8C60D8-6A20-4F64-AD88-89D88CFE20F4}" dt="2024-07-14T13:21:02.219" v="3" actId="47"/>
        <pc:sldMkLst>
          <pc:docMk/>
          <pc:sldMk cId="3696148760" sldId="299"/>
        </pc:sldMkLst>
      </pc:sldChg>
    </pc:docChg>
  </pc:docChgLst>
  <pc:docChgLst>
    <pc:chgData name="Yogev Kleinberger" userId="8ab58cf1-a179-4d0a-aeea-9d35c2c7f611" providerId="ADAL" clId="{E8BD7D86-3C1D-45C7-8617-A462A592D312}"/>
    <pc:docChg chg="custSel modSld">
      <pc:chgData name="Yogev Kleinberger" userId="8ab58cf1-a179-4d0a-aeea-9d35c2c7f611" providerId="ADAL" clId="{E8BD7D86-3C1D-45C7-8617-A462A592D312}" dt="2024-09-22T07:13:49.558" v="0" actId="313"/>
      <pc:docMkLst>
        <pc:docMk/>
      </pc:docMkLst>
      <pc:sldChg chg="modSp mod">
        <pc:chgData name="Yogev Kleinberger" userId="8ab58cf1-a179-4d0a-aeea-9d35c2c7f611" providerId="ADAL" clId="{E8BD7D86-3C1D-45C7-8617-A462A592D312}" dt="2024-09-22T07:13:49.558" v="0" actId="313"/>
        <pc:sldMkLst>
          <pc:docMk/>
          <pc:sldMk cId="1288240962" sldId="293"/>
        </pc:sldMkLst>
        <pc:spChg chg="mod">
          <ac:chgData name="Yogev Kleinberger" userId="8ab58cf1-a179-4d0a-aeea-9d35c2c7f611" providerId="ADAL" clId="{E8BD7D86-3C1D-45C7-8617-A462A592D312}" dt="2024-09-22T07:13:49.558" v="0" actId="313"/>
          <ac:spMkLst>
            <pc:docMk/>
            <pc:sldMk cId="1288240962" sldId="293"/>
            <ac:spMk id="18" creationId="{3A5BDB0D-86CC-11A2-11C0-F4100A6233FC}"/>
          </ac:spMkLst>
        </pc:spChg>
      </pc:sldChg>
    </pc:docChg>
  </pc:docChgLst>
  <pc:docChgLst>
    <pc:chgData name="Yogev Kleinberger" userId="8ab58cf1-a179-4d0a-aeea-9d35c2c7f611" providerId="ADAL" clId="{1B6033B7-A124-4458-8FC6-F6DB6B5F8EFB}"/>
    <pc:docChg chg="undo custSel addSld delSld modSld sldOrd">
      <pc:chgData name="Yogev Kleinberger" userId="8ab58cf1-a179-4d0a-aeea-9d35c2c7f611" providerId="ADAL" clId="{1B6033B7-A124-4458-8FC6-F6DB6B5F8EFB}" dt="2024-07-14T12:32:34.945" v="534" actId="14100"/>
      <pc:docMkLst>
        <pc:docMk/>
      </pc:docMkLst>
      <pc:sldChg chg="addSp delSp modSp mod setBg setClrOvrMap">
        <pc:chgData name="Yogev Kleinberger" userId="8ab58cf1-a179-4d0a-aeea-9d35c2c7f611" providerId="ADAL" clId="{1B6033B7-A124-4458-8FC6-F6DB6B5F8EFB}" dt="2024-07-14T12:31:45.708" v="526" actId="14100"/>
        <pc:sldMkLst>
          <pc:docMk/>
          <pc:sldMk cId="3362202993" sldId="256"/>
        </pc:sldMkLst>
        <pc:spChg chg="mod">
          <ac:chgData name="Yogev Kleinberger" userId="8ab58cf1-a179-4d0a-aeea-9d35c2c7f611" providerId="ADAL" clId="{1B6033B7-A124-4458-8FC6-F6DB6B5F8EFB}" dt="2024-07-14T12:31:40.083" v="525" actId="1076"/>
          <ac:spMkLst>
            <pc:docMk/>
            <pc:sldMk cId="3362202993" sldId="256"/>
            <ac:spMk id="2" creationId="{919CA54A-9CC2-0E2E-11E6-57596730659D}"/>
          </ac:spMkLst>
        </pc:spChg>
        <pc:spChg chg="mod">
          <ac:chgData name="Yogev Kleinberger" userId="8ab58cf1-a179-4d0a-aeea-9d35c2c7f611" providerId="ADAL" clId="{1B6033B7-A124-4458-8FC6-F6DB6B5F8EFB}" dt="2024-07-14T12:31:32.979" v="521" actId="26606"/>
          <ac:spMkLst>
            <pc:docMk/>
            <pc:sldMk cId="3362202993" sldId="256"/>
            <ac:spMk id="3" creationId="{3AB70E74-62C5-B17D-A8C0-EE479FDBE9BD}"/>
          </ac:spMkLst>
        </pc:spChg>
        <pc:spChg chg="mod">
          <ac:chgData name="Yogev Kleinberger" userId="8ab58cf1-a179-4d0a-aeea-9d35c2c7f611" providerId="ADAL" clId="{1B6033B7-A124-4458-8FC6-F6DB6B5F8EFB}" dt="2024-07-14T12:31:45.708" v="526" actId="14100"/>
          <ac:spMkLst>
            <pc:docMk/>
            <pc:sldMk cId="3362202993" sldId="256"/>
            <ac:spMk id="5" creationId="{D04EBD41-0BC2-EBFC-11AA-F4701B8BFA1C}"/>
          </ac:spMkLst>
        </pc:spChg>
        <pc:spChg chg="add del">
          <ac:chgData name="Yogev Kleinberger" userId="8ab58cf1-a179-4d0a-aeea-9d35c2c7f611" providerId="ADAL" clId="{1B6033B7-A124-4458-8FC6-F6DB6B5F8EFB}" dt="2024-07-14T12:31:32.979" v="521" actId="26606"/>
          <ac:spMkLst>
            <pc:docMk/>
            <pc:sldMk cId="3362202993" sldId="256"/>
            <ac:spMk id="8" creationId="{4C608BEB-860E-4094-8511-78603564A75E}"/>
          </ac:spMkLst>
        </pc:spChg>
        <pc:spChg chg="add">
          <ac:chgData name="Yogev Kleinberger" userId="8ab58cf1-a179-4d0a-aeea-9d35c2c7f611" providerId="ADAL" clId="{1B6033B7-A124-4458-8FC6-F6DB6B5F8EFB}" dt="2024-07-14T12:31:32.979" v="521" actId="26606"/>
          <ac:spMkLst>
            <pc:docMk/>
            <pc:sldMk cId="3362202993" sldId="256"/>
            <ac:spMk id="15" creationId="{4FFBEE45-F140-49D5-85EA-C78C24340B23}"/>
          </ac:spMkLst>
        </pc:spChg>
        <pc:spChg chg="add del">
          <ac:chgData name="Yogev Kleinberger" userId="8ab58cf1-a179-4d0a-aeea-9d35c2c7f611" providerId="ADAL" clId="{1B6033B7-A124-4458-8FC6-F6DB6B5F8EFB}" dt="2024-07-14T11:55:17.939" v="5" actId="26606"/>
          <ac:spMkLst>
            <pc:docMk/>
            <pc:sldMk cId="3362202993" sldId="256"/>
            <ac:spMk id="18" creationId="{E35A04CF-97D4-4FF7-B359-C546B1F62E54}"/>
          </ac:spMkLst>
        </pc:spChg>
        <pc:spChg chg="add del">
          <ac:chgData name="Yogev Kleinberger" userId="8ab58cf1-a179-4d0a-aeea-9d35c2c7f611" providerId="ADAL" clId="{1B6033B7-A124-4458-8FC6-F6DB6B5F8EFB}" dt="2024-07-14T11:55:17.939" v="5" actId="26606"/>
          <ac:spMkLst>
            <pc:docMk/>
            <pc:sldMk cId="3362202993" sldId="256"/>
            <ac:spMk id="20" creationId="{1DE7243B-5109-444B-8FAF-7437C66BC0E9}"/>
          </ac:spMkLst>
        </pc:spChg>
        <pc:spChg chg="add del">
          <ac:chgData name="Yogev Kleinberger" userId="8ab58cf1-a179-4d0a-aeea-9d35c2c7f611" providerId="ADAL" clId="{1B6033B7-A124-4458-8FC6-F6DB6B5F8EFB}" dt="2024-07-14T11:55:17.939" v="5" actId="26606"/>
          <ac:spMkLst>
            <pc:docMk/>
            <pc:sldMk cId="3362202993" sldId="256"/>
            <ac:spMk id="22" creationId="{4C5D6221-DA7B-4611-AA26-7D8E349FDE96}"/>
          </ac:spMkLst>
        </pc:spChg>
        <pc:spChg chg="add del">
          <ac:chgData name="Yogev Kleinberger" userId="8ab58cf1-a179-4d0a-aeea-9d35c2c7f611" providerId="ADAL" clId="{1B6033B7-A124-4458-8FC6-F6DB6B5F8EFB}" dt="2024-07-14T11:55:19.987" v="7" actId="26606"/>
          <ac:spMkLst>
            <pc:docMk/>
            <pc:sldMk cId="3362202993" sldId="256"/>
            <ac:spMk id="24" creationId="{10F24D38-B79E-44B4-830E-043F45D96DC2}"/>
          </ac:spMkLst>
        </pc:spChg>
        <pc:spChg chg="add del">
          <ac:chgData name="Yogev Kleinberger" userId="8ab58cf1-a179-4d0a-aeea-9d35c2c7f611" providerId="ADAL" clId="{1B6033B7-A124-4458-8FC6-F6DB6B5F8EFB}" dt="2024-07-14T11:55:21.701" v="9" actId="26606"/>
          <ac:spMkLst>
            <pc:docMk/>
            <pc:sldMk cId="3362202993" sldId="256"/>
            <ac:spMk id="27" creationId="{4FFBEE45-F140-49D5-85EA-C78C24340B23}"/>
          </ac:spMkLst>
        </pc:spChg>
        <pc:cxnChg chg="add del">
          <ac:chgData name="Yogev Kleinberger" userId="8ab58cf1-a179-4d0a-aeea-9d35c2c7f611" providerId="ADAL" clId="{1B6033B7-A124-4458-8FC6-F6DB6B5F8EFB}" dt="2024-07-14T12:31:32.979" v="521" actId="26606"/>
          <ac:cxnSpMkLst>
            <pc:docMk/>
            <pc:sldMk cId="3362202993" sldId="256"/>
            <ac:cxnSpMk id="13" creationId="{1F16A8D4-FE87-4604-88B2-394B5D1EB437}"/>
          </ac:cxnSpMkLst>
        </pc:cxnChg>
        <pc:cxnChg chg="add del">
          <ac:chgData name="Yogev Kleinberger" userId="8ab58cf1-a179-4d0a-aeea-9d35c2c7f611" providerId="ADAL" clId="{1B6033B7-A124-4458-8FC6-F6DB6B5F8EFB}" dt="2024-07-14T11:55:19.987" v="7" actId="26606"/>
          <ac:cxnSpMkLst>
            <pc:docMk/>
            <pc:sldMk cId="3362202993" sldId="256"/>
            <ac:cxnSpMk id="25" creationId="{FC469874-256B-45B3-A79C-7591B4BA1ECC}"/>
          </ac:cxnSpMkLst>
        </pc:cxnChg>
      </pc:sldChg>
      <pc:sldChg chg="addSp modSp mod setBg">
        <pc:chgData name="Yogev Kleinberger" userId="8ab58cf1-a179-4d0a-aeea-9d35c2c7f611" providerId="ADAL" clId="{1B6033B7-A124-4458-8FC6-F6DB6B5F8EFB}" dt="2024-07-14T11:55:55.146" v="18" actId="26606"/>
        <pc:sldMkLst>
          <pc:docMk/>
          <pc:sldMk cId="450540910" sldId="268"/>
        </pc:sldMkLst>
        <pc:spChg chg="mod">
          <ac:chgData name="Yogev Kleinberger" userId="8ab58cf1-a179-4d0a-aeea-9d35c2c7f611" providerId="ADAL" clId="{1B6033B7-A124-4458-8FC6-F6DB6B5F8EFB}" dt="2024-07-14T11:55:55.146" v="18" actId="26606"/>
          <ac:spMkLst>
            <pc:docMk/>
            <pc:sldMk cId="450540910" sldId="268"/>
            <ac:spMk id="2" creationId="{17BE2180-2DE8-4443-8DC3-E7A743BEA0F6}"/>
          </ac:spMkLst>
        </pc:spChg>
        <pc:spChg chg="mod">
          <ac:chgData name="Yogev Kleinberger" userId="8ab58cf1-a179-4d0a-aeea-9d35c2c7f611" providerId="ADAL" clId="{1B6033B7-A124-4458-8FC6-F6DB6B5F8EFB}" dt="2024-07-14T11:55:55.146" v="18" actId="26606"/>
          <ac:spMkLst>
            <pc:docMk/>
            <pc:sldMk cId="450540910" sldId="268"/>
            <ac:spMk id="3" creationId="{F462239D-D20E-1F70-BEFF-9671886604C0}"/>
          </ac:spMkLst>
        </pc:spChg>
        <pc:spChg chg="add">
          <ac:chgData name="Yogev Kleinberger" userId="8ab58cf1-a179-4d0a-aeea-9d35c2c7f611" providerId="ADAL" clId="{1B6033B7-A124-4458-8FC6-F6DB6B5F8EFB}" dt="2024-07-14T11:55:55.146" v="18" actId="26606"/>
          <ac:spMkLst>
            <pc:docMk/>
            <pc:sldMk cId="450540910" sldId="268"/>
            <ac:spMk id="8" creationId="{09588DA8-065E-4F6F-8EFD-43104AB2E0CF}"/>
          </ac:spMkLst>
        </pc:spChg>
        <pc:spChg chg="add">
          <ac:chgData name="Yogev Kleinberger" userId="8ab58cf1-a179-4d0a-aeea-9d35c2c7f611" providerId="ADAL" clId="{1B6033B7-A124-4458-8FC6-F6DB6B5F8EFB}" dt="2024-07-14T11:55:55.146" v="18" actId="26606"/>
          <ac:spMkLst>
            <pc:docMk/>
            <pc:sldMk cId="450540910" sldId="268"/>
            <ac:spMk id="10" creationId="{C4285719-470E-454C-AF62-8323075F1F5B}"/>
          </ac:spMkLst>
        </pc:spChg>
        <pc:spChg chg="add">
          <ac:chgData name="Yogev Kleinberger" userId="8ab58cf1-a179-4d0a-aeea-9d35c2c7f611" providerId="ADAL" clId="{1B6033B7-A124-4458-8FC6-F6DB6B5F8EFB}" dt="2024-07-14T11:55:55.146" v="18" actId="26606"/>
          <ac:spMkLst>
            <pc:docMk/>
            <pc:sldMk cId="450540910" sldId="268"/>
            <ac:spMk id="12" creationId="{CD9FE4EF-C4D8-49A0-B2FF-81D8DB7D8A24}"/>
          </ac:spMkLst>
        </pc:spChg>
        <pc:spChg chg="add">
          <ac:chgData name="Yogev Kleinberger" userId="8ab58cf1-a179-4d0a-aeea-9d35c2c7f611" providerId="ADAL" clId="{1B6033B7-A124-4458-8FC6-F6DB6B5F8EFB}" dt="2024-07-14T11:55:55.146" v="18" actId="26606"/>
          <ac:spMkLst>
            <pc:docMk/>
            <pc:sldMk cId="450540910" sldId="268"/>
            <ac:spMk id="14" creationId="{4300840D-0A0B-4512-BACA-B439D5B9C57C}"/>
          </ac:spMkLst>
        </pc:spChg>
        <pc:spChg chg="add">
          <ac:chgData name="Yogev Kleinberger" userId="8ab58cf1-a179-4d0a-aeea-9d35c2c7f611" providerId="ADAL" clId="{1B6033B7-A124-4458-8FC6-F6DB6B5F8EFB}" dt="2024-07-14T11:55:55.146" v="18" actId="26606"/>
          <ac:spMkLst>
            <pc:docMk/>
            <pc:sldMk cId="450540910" sldId="268"/>
            <ac:spMk id="16" creationId="{D2B78728-A580-49A7-84F9-6EF6F583ADE0}"/>
          </ac:spMkLst>
        </pc:spChg>
        <pc:spChg chg="add">
          <ac:chgData name="Yogev Kleinberger" userId="8ab58cf1-a179-4d0a-aeea-9d35c2c7f611" providerId="ADAL" clId="{1B6033B7-A124-4458-8FC6-F6DB6B5F8EFB}" dt="2024-07-14T11:55:55.146" v="18" actId="26606"/>
          <ac:spMkLst>
            <pc:docMk/>
            <pc:sldMk cId="450540910" sldId="268"/>
            <ac:spMk id="18" creationId="{38FAA1A1-D861-433F-88FA-1E9D6FD31D11}"/>
          </ac:spMkLst>
        </pc:spChg>
        <pc:spChg chg="add">
          <ac:chgData name="Yogev Kleinberger" userId="8ab58cf1-a179-4d0a-aeea-9d35c2c7f611" providerId="ADAL" clId="{1B6033B7-A124-4458-8FC6-F6DB6B5F8EFB}" dt="2024-07-14T11:55:55.146" v="18" actId="26606"/>
          <ac:spMkLst>
            <pc:docMk/>
            <pc:sldMk cId="450540910" sldId="268"/>
            <ac:spMk id="20" creationId="{8D71EDA1-87BF-4D5D-AB79-F346FD19278A}"/>
          </ac:spMkLst>
        </pc:spChg>
      </pc:sldChg>
      <pc:sldChg chg="addSp delSp modSp mod ord setBg modShow">
        <pc:chgData name="Yogev Kleinberger" userId="8ab58cf1-a179-4d0a-aeea-9d35c2c7f611" providerId="ADAL" clId="{1B6033B7-A124-4458-8FC6-F6DB6B5F8EFB}" dt="2024-07-14T12:13:32.024" v="279" actId="1076"/>
        <pc:sldMkLst>
          <pc:docMk/>
          <pc:sldMk cId="3973730896" sldId="272"/>
        </pc:sldMkLst>
        <pc:spChg chg="mod">
          <ac:chgData name="Yogev Kleinberger" userId="8ab58cf1-a179-4d0a-aeea-9d35c2c7f611" providerId="ADAL" clId="{1B6033B7-A124-4458-8FC6-F6DB6B5F8EFB}" dt="2024-07-14T12:09:17.752" v="275" actId="26606"/>
          <ac:spMkLst>
            <pc:docMk/>
            <pc:sldMk cId="3973730896" sldId="272"/>
            <ac:spMk id="2" creationId="{17BE2180-2DE8-4443-8DC3-E7A743BEA0F6}"/>
          </ac:spMkLst>
        </pc:spChg>
        <pc:spChg chg="add del mod">
          <ac:chgData name="Yogev Kleinberger" userId="8ab58cf1-a179-4d0a-aeea-9d35c2c7f611" providerId="ADAL" clId="{1B6033B7-A124-4458-8FC6-F6DB6B5F8EFB}" dt="2024-07-14T12:07:15.968" v="247" actId="478"/>
          <ac:spMkLst>
            <pc:docMk/>
            <pc:sldMk cId="3973730896" sldId="272"/>
            <ac:spMk id="4" creationId="{A5BAA329-7B0D-F1CE-93D4-93EA31B0F22F}"/>
          </ac:spMkLst>
        </pc:spChg>
        <pc:spChg chg="del">
          <ac:chgData name="Yogev Kleinberger" userId="8ab58cf1-a179-4d0a-aeea-9d35c2c7f611" providerId="ADAL" clId="{1B6033B7-A124-4458-8FC6-F6DB6B5F8EFB}" dt="2024-07-14T12:07:20.620" v="248" actId="478"/>
          <ac:spMkLst>
            <pc:docMk/>
            <pc:sldMk cId="3973730896" sldId="272"/>
            <ac:spMk id="10" creationId="{8B477127-56A2-749D-E2C7-AA1685080289}"/>
          </ac:spMkLst>
        </pc:spChg>
        <pc:spChg chg="del">
          <ac:chgData name="Yogev Kleinberger" userId="8ab58cf1-a179-4d0a-aeea-9d35c2c7f611" providerId="ADAL" clId="{1B6033B7-A124-4458-8FC6-F6DB6B5F8EFB}" dt="2024-07-14T12:07:20.620" v="248" actId="478"/>
          <ac:spMkLst>
            <pc:docMk/>
            <pc:sldMk cId="3973730896" sldId="272"/>
            <ac:spMk id="11" creationId="{117AD23D-181B-615C-FEDE-D43E314BC14B}"/>
          </ac:spMkLst>
        </pc:spChg>
        <pc:spChg chg="del">
          <ac:chgData name="Yogev Kleinberger" userId="8ab58cf1-a179-4d0a-aeea-9d35c2c7f611" providerId="ADAL" clId="{1B6033B7-A124-4458-8FC6-F6DB6B5F8EFB}" dt="2024-07-14T12:07:20.620" v="248" actId="478"/>
          <ac:spMkLst>
            <pc:docMk/>
            <pc:sldMk cId="3973730896" sldId="272"/>
            <ac:spMk id="12" creationId="{E388E8BB-2711-D2BD-B065-20664AF26920}"/>
          </ac:spMkLst>
        </pc:spChg>
        <pc:spChg chg="del">
          <ac:chgData name="Yogev Kleinberger" userId="8ab58cf1-a179-4d0a-aeea-9d35c2c7f611" providerId="ADAL" clId="{1B6033B7-A124-4458-8FC6-F6DB6B5F8EFB}" dt="2024-07-14T12:07:20.620" v="248" actId="478"/>
          <ac:spMkLst>
            <pc:docMk/>
            <pc:sldMk cId="3973730896" sldId="272"/>
            <ac:spMk id="13" creationId="{CA626725-EB69-9B3A-F43E-3EFFEEDB0971}"/>
          </ac:spMkLst>
        </pc:spChg>
        <pc:spChg chg="del">
          <ac:chgData name="Yogev Kleinberger" userId="8ab58cf1-a179-4d0a-aeea-9d35c2c7f611" providerId="ADAL" clId="{1B6033B7-A124-4458-8FC6-F6DB6B5F8EFB}" dt="2024-07-14T12:07:20.620" v="248" actId="478"/>
          <ac:spMkLst>
            <pc:docMk/>
            <pc:sldMk cId="3973730896" sldId="272"/>
            <ac:spMk id="14" creationId="{E1E1A3B7-301F-0DE1-1BB6-8A9337D90DC0}"/>
          </ac:spMkLst>
        </pc:spChg>
        <pc:spChg chg="del">
          <ac:chgData name="Yogev Kleinberger" userId="8ab58cf1-a179-4d0a-aeea-9d35c2c7f611" providerId="ADAL" clId="{1B6033B7-A124-4458-8FC6-F6DB6B5F8EFB}" dt="2024-07-14T12:07:20.620" v="248" actId="478"/>
          <ac:spMkLst>
            <pc:docMk/>
            <pc:sldMk cId="3973730896" sldId="272"/>
            <ac:spMk id="15" creationId="{9CFF0ACC-FA31-45E0-EE82-5483D249F4FB}"/>
          </ac:spMkLst>
        </pc:spChg>
        <pc:spChg chg="del">
          <ac:chgData name="Yogev Kleinberger" userId="8ab58cf1-a179-4d0a-aeea-9d35c2c7f611" providerId="ADAL" clId="{1B6033B7-A124-4458-8FC6-F6DB6B5F8EFB}" dt="2024-07-14T12:07:20.620" v="248" actId="478"/>
          <ac:spMkLst>
            <pc:docMk/>
            <pc:sldMk cId="3973730896" sldId="272"/>
            <ac:spMk id="16" creationId="{6A42ED14-62D1-AFD7-7C88-0466AC5A2657}"/>
          </ac:spMkLst>
        </pc:spChg>
        <pc:spChg chg="del">
          <ac:chgData name="Yogev Kleinberger" userId="8ab58cf1-a179-4d0a-aeea-9d35c2c7f611" providerId="ADAL" clId="{1B6033B7-A124-4458-8FC6-F6DB6B5F8EFB}" dt="2024-07-14T12:07:20.620" v="248" actId="478"/>
          <ac:spMkLst>
            <pc:docMk/>
            <pc:sldMk cId="3973730896" sldId="272"/>
            <ac:spMk id="17" creationId="{C58C4ECF-A20D-8B2A-9110-027F54FF4B7C}"/>
          </ac:spMkLst>
        </pc:spChg>
        <pc:spChg chg="add">
          <ac:chgData name="Yogev Kleinberger" userId="8ab58cf1-a179-4d0a-aeea-9d35c2c7f611" providerId="ADAL" clId="{1B6033B7-A124-4458-8FC6-F6DB6B5F8EFB}" dt="2024-07-14T12:09:17.752" v="275" actId="26606"/>
          <ac:spMkLst>
            <pc:docMk/>
            <pc:sldMk cId="3973730896" sldId="272"/>
            <ac:spMk id="18" creationId="{BCED4D40-4B67-4331-AC48-79B82B4A47D8}"/>
          </ac:spMkLst>
        </pc:spChg>
        <pc:spChg chg="add">
          <ac:chgData name="Yogev Kleinberger" userId="8ab58cf1-a179-4d0a-aeea-9d35c2c7f611" providerId="ADAL" clId="{1B6033B7-A124-4458-8FC6-F6DB6B5F8EFB}" dt="2024-07-14T12:09:17.752" v="275" actId="26606"/>
          <ac:spMkLst>
            <pc:docMk/>
            <pc:sldMk cId="3973730896" sldId="272"/>
            <ac:spMk id="19" creationId="{670CEDEF-4F34-412E-84EE-329C1E936AF5}"/>
          </ac:spMkLst>
        </pc:spChg>
        <pc:picChg chg="del">
          <ac:chgData name="Yogev Kleinberger" userId="8ab58cf1-a179-4d0a-aeea-9d35c2c7f611" providerId="ADAL" clId="{1B6033B7-A124-4458-8FC6-F6DB6B5F8EFB}" dt="2024-07-14T12:07:10.922" v="246" actId="478"/>
          <ac:picMkLst>
            <pc:docMk/>
            <pc:sldMk cId="3973730896" sldId="272"/>
            <ac:picMk id="5" creationId="{06393219-7288-B9B7-B40F-DA988D5D9DC0}"/>
          </ac:picMkLst>
        </pc:picChg>
        <pc:picChg chg="add del mod">
          <ac:chgData name="Yogev Kleinberger" userId="8ab58cf1-a179-4d0a-aeea-9d35c2c7f611" providerId="ADAL" clId="{1B6033B7-A124-4458-8FC6-F6DB6B5F8EFB}" dt="2024-07-14T12:08:20.204" v="261" actId="478"/>
          <ac:picMkLst>
            <pc:docMk/>
            <pc:sldMk cId="3973730896" sldId="272"/>
            <ac:picMk id="6" creationId="{FBC0E580-F98A-2590-C639-E3D2613F48A1}"/>
          </ac:picMkLst>
        </pc:picChg>
        <pc:picChg chg="add mod">
          <ac:chgData name="Yogev Kleinberger" userId="8ab58cf1-a179-4d0a-aeea-9d35c2c7f611" providerId="ADAL" clId="{1B6033B7-A124-4458-8FC6-F6DB6B5F8EFB}" dt="2024-07-14T12:13:32.024" v="279" actId="1076"/>
          <ac:picMkLst>
            <pc:docMk/>
            <pc:sldMk cId="3973730896" sldId="272"/>
            <ac:picMk id="8" creationId="{6092477F-74D8-26A0-DE3E-39BFAA3B4782}"/>
          </ac:picMkLst>
        </pc:picChg>
      </pc:sldChg>
      <pc:sldChg chg="addSp modSp mod setBg">
        <pc:chgData name="Yogev Kleinberger" userId="8ab58cf1-a179-4d0a-aeea-9d35c2c7f611" providerId="ADAL" clId="{1B6033B7-A124-4458-8FC6-F6DB6B5F8EFB}" dt="2024-07-14T11:56:11.833" v="20" actId="26606"/>
        <pc:sldMkLst>
          <pc:docMk/>
          <pc:sldMk cId="2182643993" sldId="276"/>
        </pc:sldMkLst>
        <pc:spChg chg="mod">
          <ac:chgData name="Yogev Kleinberger" userId="8ab58cf1-a179-4d0a-aeea-9d35c2c7f611" providerId="ADAL" clId="{1B6033B7-A124-4458-8FC6-F6DB6B5F8EFB}" dt="2024-07-14T11:56:11.833" v="20" actId="26606"/>
          <ac:spMkLst>
            <pc:docMk/>
            <pc:sldMk cId="2182643993" sldId="276"/>
            <ac:spMk id="2" creationId="{17BE2180-2DE8-4443-8DC3-E7A743BEA0F6}"/>
          </ac:spMkLst>
        </pc:spChg>
        <pc:spChg chg="mod">
          <ac:chgData name="Yogev Kleinberger" userId="8ab58cf1-a179-4d0a-aeea-9d35c2c7f611" providerId="ADAL" clId="{1B6033B7-A124-4458-8FC6-F6DB6B5F8EFB}" dt="2024-07-14T11:56:11.833" v="20" actId="26606"/>
          <ac:spMkLst>
            <pc:docMk/>
            <pc:sldMk cId="2182643993" sldId="276"/>
            <ac:spMk id="6" creationId="{C5B3BB68-9648-57F5-CEE5-98EA2D3D2501}"/>
          </ac:spMkLst>
        </pc:spChg>
        <pc:spChg chg="add">
          <ac:chgData name="Yogev Kleinberger" userId="8ab58cf1-a179-4d0a-aeea-9d35c2c7f611" providerId="ADAL" clId="{1B6033B7-A124-4458-8FC6-F6DB6B5F8EFB}" dt="2024-07-14T11:56:11.833" v="20" actId="26606"/>
          <ac:spMkLst>
            <pc:docMk/>
            <pc:sldMk cId="2182643993" sldId="276"/>
            <ac:spMk id="11" creationId="{BCED4D40-4B67-4331-AC48-79B82B4A47D8}"/>
          </ac:spMkLst>
        </pc:spChg>
        <pc:spChg chg="add">
          <ac:chgData name="Yogev Kleinberger" userId="8ab58cf1-a179-4d0a-aeea-9d35c2c7f611" providerId="ADAL" clId="{1B6033B7-A124-4458-8FC6-F6DB6B5F8EFB}" dt="2024-07-14T11:56:11.833" v="20" actId="26606"/>
          <ac:spMkLst>
            <pc:docMk/>
            <pc:sldMk cId="2182643993" sldId="276"/>
            <ac:spMk id="13" creationId="{670CEDEF-4F34-412E-84EE-329C1E936AF5}"/>
          </ac:spMkLst>
        </pc:spChg>
        <pc:picChg chg="mod ord">
          <ac:chgData name="Yogev Kleinberger" userId="8ab58cf1-a179-4d0a-aeea-9d35c2c7f611" providerId="ADAL" clId="{1B6033B7-A124-4458-8FC6-F6DB6B5F8EFB}" dt="2024-07-14T11:56:11.833" v="20" actId="26606"/>
          <ac:picMkLst>
            <pc:docMk/>
            <pc:sldMk cId="2182643993" sldId="276"/>
            <ac:picMk id="4" creationId="{B6FADB22-3265-CCA4-1AAE-A1AB7D43D003}"/>
          </ac:picMkLst>
        </pc:picChg>
      </pc:sldChg>
      <pc:sldChg chg="addSp delSp modSp mod setBg">
        <pc:chgData name="Yogev Kleinberger" userId="8ab58cf1-a179-4d0a-aeea-9d35c2c7f611" providerId="ADAL" clId="{1B6033B7-A124-4458-8FC6-F6DB6B5F8EFB}" dt="2024-07-14T12:32:34.945" v="534" actId="14100"/>
        <pc:sldMkLst>
          <pc:docMk/>
          <pc:sldMk cId="1009751325" sldId="282"/>
        </pc:sldMkLst>
        <pc:spChg chg="mod">
          <ac:chgData name="Yogev Kleinberger" userId="8ab58cf1-a179-4d0a-aeea-9d35c2c7f611" providerId="ADAL" clId="{1B6033B7-A124-4458-8FC6-F6DB6B5F8EFB}" dt="2024-07-14T12:32:27.388" v="533" actId="113"/>
          <ac:spMkLst>
            <pc:docMk/>
            <pc:sldMk cId="1009751325" sldId="282"/>
            <ac:spMk id="2" creationId="{919CA54A-9CC2-0E2E-11E6-57596730659D}"/>
          </ac:spMkLst>
        </pc:spChg>
        <pc:spChg chg="mod">
          <ac:chgData name="Yogev Kleinberger" userId="8ab58cf1-a179-4d0a-aeea-9d35c2c7f611" providerId="ADAL" clId="{1B6033B7-A124-4458-8FC6-F6DB6B5F8EFB}" dt="2024-07-14T12:32:34.945" v="534" actId="14100"/>
          <ac:spMkLst>
            <pc:docMk/>
            <pc:sldMk cId="1009751325" sldId="282"/>
            <ac:spMk id="3" creationId="{3AB70E74-62C5-B17D-A8C0-EE479FDBE9BD}"/>
          </ac:spMkLst>
        </pc:spChg>
        <pc:spChg chg="add del">
          <ac:chgData name="Yogev Kleinberger" userId="8ab58cf1-a179-4d0a-aeea-9d35c2c7f611" providerId="ADAL" clId="{1B6033B7-A124-4458-8FC6-F6DB6B5F8EFB}" dt="2024-07-14T11:55:24.331" v="12" actId="26606"/>
          <ac:spMkLst>
            <pc:docMk/>
            <pc:sldMk cId="1009751325" sldId="282"/>
            <ac:spMk id="8" creationId="{C3896A03-3945-419A-B66B-4EE266EDD152}"/>
          </ac:spMkLst>
        </pc:spChg>
        <pc:spChg chg="add del">
          <ac:chgData name="Yogev Kleinberger" userId="8ab58cf1-a179-4d0a-aeea-9d35c2c7f611" providerId="ADAL" clId="{1B6033B7-A124-4458-8FC6-F6DB6B5F8EFB}" dt="2024-07-14T11:55:24.331" v="12" actId="26606"/>
          <ac:spMkLst>
            <pc:docMk/>
            <pc:sldMk cId="1009751325" sldId="282"/>
            <ac:spMk id="10" creationId="{B34F5AD2-EDBD-4BBD-A55C-EAFFD0C7097A}"/>
          </ac:spMkLst>
        </pc:spChg>
        <pc:spChg chg="add del">
          <ac:chgData name="Yogev Kleinberger" userId="8ab58cf1-a179-4d0a-aeea-9d35c2c7f611" providerId="ADAL" clId="{1B6033B7-A124-4458-8FC6-F6DB6B5F8EFB}" dt="2024-07-14T11:55:24.331" v="12" actId="26606"/>
          <ac:spMkLst>
            <pc:docMk/>
            <pc:sldMk cId="1009751325" sldId="282"/>
            <ac:spMk id="12" creationId="{B8EAE243-3A9F-4A46-B0D9-04C723A8A1BD}"/>
          </ac:spMkLst>
        </pc:spChg>
      </pc:sldChg>
      <pc:sldChg chg="addSp delSp modSp mod setBg">
        <pc:chgData name="Yogev Kleinberger" userId="8ab58cf1-a179-4d0a-aeea-9d35c2c7f611" providerId="ADAL" clId="{1B6033B7-A124-4458-8FC6-F6DB6B5F8EFB}" dt="2024-07-14T11:55:40.434" v="17" actId="26606"/>
        <pc:sldMkLst>
          <pc:docMk/>
          <pc:sldMk cId="2447717973" sldId="284"/>
        </pc:sldMkLst>
        <pc:spChg chg="mod">
          <ac:chgData name="Yogev Kleinberger" userId="8ab58cf1-a179-4d0a-aeea-9d35c2c7f611" providerId="ADAL" clId="{1B6033B7-A124-4458-8FC6-F6DB6B5F8EFB}" dt="2024-07-14T11:55:40.434" v="17" actId="26606"/>
          <ac:spMkLst>
            <pc:docMk/>
            <pc:sldMk cId="2447717973" sldId="284"/>
            <ac:spMk id="2" creationId="{17BE2180-2DE8-4443-8DC3-E7A743BEA0F6}"/>
          </ac:spMkLst>
        </pc:spChg>
        <pc:spChg chg="mod">
          <ac:chgData name="Yogev Kleinberger" userId="8ab58cf1-a179-4d0a-aeea-9d35c2c7f611" providerId="ADAL" clId="{1B6033B7-A124-4458-8FC6-F6DB6B5F8EFB}" dt="2024-07-14T11:55:40.434" v="17" actId="26606"/>
          <ac:spMkLst>
            <pc:docMk/>
            <pc:sldMk cId="2447717973" sldId="284"/>
            <ac:spMk id="3" creationId="{F462239D-D20E-1F70-BEFF-9671886604C0}"/>
          </ac:spMkLst>
        </pc:spChg>
        <pc:spChg chg="add del">
          <ac:chgData name="Yogev Kleinberger" userId="8ab58cf1-a179-4d0a-aeea-9d35c2c7f611" providerId="ADAL" clId="{1B6033B7-A124-4458-8FC6-F6DB6B5F8EFB}" dt="2024-07-14T11:55:40.426" v="16" actId="26606"/>
          <ac:spMkLst>
            <pc:docMk/>
            <pc:sldMk cId="2447717973" sldId="284"/>
            <ac:spMk id="8" creationId="{C3896A03-3945-419A-B66B-4EE266EDD152}"/>
          </ac:spMkLst>
        </pc:spChg>
        <pc:spChg chg="add del">
          <ac:chgData name="Yogev Kleinberger" userId="8ab58cf1-a179-4d0a-aeea-9d35c2c7f611" providerId="ADAL" clId="{1B6033B7-A124-4458-8FC6-F6DB6B5F8EFB}" dt="2024-07-14T11:55:40.426" v="16" actId="26606"/>
          <ac:spMkLst>
            <pc:docMk/>
            <pc:sldMk cId="2447717973" sldId="284"/>
            <ac:spMk id="10" creationId="{B34F5AD2-EDBD-4BBD-A55C-EAFFD0C7097A}"/>
          </ac:spMkLst>
        </pc:spChg>
        <pc:spChg chg="add del">
          <ac:chgData name="Yogev Kleinberger" userId="8ab58cf1-a179-4d0a-aeea-9d35c2c7f611" providerId="ADAL" clId="{1B6033B7-A124-4458-8FC6-F6DB6B5F8EFB}" dt="2024-07-14T11:55:40.426" v="16" actId="26606"/>
          <ac:spMkLst>
            <pc:docMk/>
            <pc:sldMk cId="2447717973" sldId="284"/>
            <ac:spMk id="12" creationId="{B8EAE243-3A9F-4A46-B0D9-04C723A8A1BD}"/>
          </ac:spMkLst>
        </pc:spChg>
        <pc:spChg chg="add">
          <ac:chgData name="Yogev Kleinberger" userId="8ab58cf1-a179-4d0a-aeea-9d35c2c7f611" providerId="ADAL" clId="{1B6033B7-A124-4458-8FC6-F6DB6B5F8EFB}" dt="2024-07-14T11:55:40.434" v="17" actId="26606"/>
          <ac:spMkLst>
            <pc:docMk/>
            <pc:sldMk cId="2447717973" sldId="284"/>
            <ac:spMk id="14" creationId="{4300840D-0A0B-4512-BACA-B439D5B9C57C}"/>
          </ac:spMkLst>
        </pc:spChg>
        <pc:spChg chg="add">
          <ac:chgData name="Yogev Kleinberger" userId="8ab58cf1-a179-4d0a-aeea-9d35c2c7f611" providerId="ADAL" clId="{1B6033B7-A124-4458-8FC6-F6DB6B5F8EFB}" dt="2024-07-14T11:55:40.434" v="17" actId="26606"/>
          <ac:spMkLst>
            <pc:docMk/>
            <pc:sldMk cId="2447717973" sldId="284"/>
            <ac:spMk id="15" creationId="{09588DA8-065E-4F6F-8EFD-43104AB2E0CF}"/>
          </ac:spMkLst>
        </pc:spChg>
        <pc:spChg chg="add">
          <ac:chgData name="Yogev Kleinberger" userId="8ab58cf1-a179-4d0a-aeea-9d35c2c7f611" providerId="ADAL" clId="{1B6033B7-A124-4458-8FC6-F6DB6B5F8EFB}" dt="2024-07-14T11:55:40.434" v="17" actId="26606"/>
          <ac:spMkLst>
            <pc:docMk/>
            <pc:sldMk cId="2447717973" sldId="284"/>
            <ac:spMk id="16" creationId="{D2B78728-A580-49A7-84F9-6EF6F583ADE0}"/>
          </ac:spMkLst>
        </pc:spChg>
        <pc:spChg chg="add">
          <ac:chgData name="Yogev Kleinberger" userId="8ab58cf1-a179-4d0a-aeea-9d35c2c7f611" providerId="ADAL" clId="{1B6033B7-A124-4458-8FC6-F6DB6B5F8EFB}" dt="2024-07-14T11:55:40.434" v="17" actId="26606"/>
          <ac:spMkLst>
            <pc:docMk/>
            <pc:sldMk cId="2447717973" sldId="284"/>
            <ac:spMk id="17" creationId="{C4285719-470E-454C-AF62-8323075F1F5B}"/>
          </ac:spMkLst>
        </pc:spChg>
        <pc:spChg chg="add">
          <ac:chgData name="Yogev Kleinberger" userId="8ab58cf1-a179-4d0a-aeea-9d35c2c7f611" providerId="ADAL" clId="{1B6033B7-A124-4458-8FC6-F6DB6B5F8EFB}" dt="2024-07-14T11:55:40.434" v="17" actId="26606"/>
          <ac:spMkLst>
            <pc:docMk/>
            <pc:sldMk cId="2447717973" sldId="284"/>
            <ac:spMk id="18" creationId="{38FAA1A1-D861-433F-88FA-1E9D6FD31D11}"/>
          </ac:spMkLst>
        </pc:spChg>
        <pc:spChg chg="add">
          <ac:chgData name="Yogev Kleinberger" userId="8ab58cf1-a179-4d0a-aeea-9d35c2c7f611" providerId="ADAL" clId="{1B6033B7-A124-4458-8FC6-F6DB6B5F8EFB}" dt="2024-07-14T11:55:40.434" v="17" actId="26606"/>
          <ac:spMkLst>
            <pc:docMk/>
            <pc:sldMk cId="2447717973" sldId="284"/>
            <ac:spMk id="19" creationId="{CD9FE4EF-C4D8-49A0-B2FF-81D8DB7D8A24}"/>
          </ac:spMkLst>
        </pc:spChg>
        <pc:spChg chg="add">
          <ac:chgData name="Yogev Kleinberger" userId="8ab58cf1-a179-4d0a-aeea-9d35c2c7f611" providerId="ADAL" clId="{1B6033B7-A124-4458-8FC6-F6DB6B5F8EFB}" dt="2024-07-14T11:55:40.434" v="17" actId="26606"/>
          <ac:spMkLst>
            <pc:docMk/>
            <pc:sldMk cId="2447717973" sldId="284"/>
            <ac:spMk id="20" creationId="{8D71EDA1-87BF-4D5D-AB79-F346FD19278A}"/>
          </ac:spMkLst>
        </pc:spChg>
      </pc:sldChg>
      <pc:sldChg chg="addSp modSp mod setBg">
        <pc:chgData name="Yogev Kleinberger" userId="8ab58cf1-a179-4d0a-aeea-9d35c2c7f611" providerId="ADAL" clId="{1B6033B7-A124-4458-8FC6-F6DB6B5F8EFB}" dt="2024-07-14T11:56:01.296" v="19" actId="26606"/>
        <pc:sldMkLst>
          <pc:docMk/>
          <pc:sldMk cId="3236330493" sldId="285"/>
        </pc:sldMkLst>
        <pc:spChg chg="mod">
          <ac:chgData name="Yogev Kleinberger" userId="8ab58cf1-a179-4d0a-aeea-9d35c2c7f611" providerId="ADAL" clId="{1B6033B7-A124-4458-8FC6-F6DB6B5F8EFB}" dt="2024-07-14T11:56:01.296" v="19" actId="26606"/>
          <ac:spMkLst>
            <pc:docMk/>
            <pc:sldMk cId="3236330493" sldId="285"/>
            <ac:spMk id="2" creationId="{17BE2180-2DE8-4443-8DC3-E7A743BEA0F6}"/>
          </ac:spMkLst>
        </pc:spChg>
        <pc:spChg chg="mod">
          <ac:chgData name="Yogev Kleinberger" userId="8ab58cf1-a179-4d0a-aeea-9d35c2c7f611" providerId="ADAL" clId="{1B6033B7-A124-4458-8FC6-F6DB6B5F8EFB}" dt="2024-07-14T11:56:01.296" v="19" actId="26606"/>
          <ac:spMkLst>
            <pc:docMk/>
            <pc:sldMk cId="3236330493" sldId="285"/>
            <ac:spMk id="3" creationId="{F462239D-D20E-1F70-BEFF-9671886604C0}"/>
          </ac:spMkLst>
        </pc:spChg>
        <pc:spChg chg="add">
          <ac:chgData name="Yogev Kleinberger" userId="8ab58cf1-a179-4d0a-aeea-9d35c2c7f611" providerId="ADAL" clId="{1B6033B7-A124-4458-8FC6-F6DB6B5F8EFB}" dt="2024-07-14T11:56:01.296" v="19" actId="26606"/>
          <ac:spMkLst>
            <pc:docMk/>
            <pc:sldMk cId="3236330493" sldId="285"/>
            <ac:spMk id="8" creationId="{09588DA8-065E-4F6F-8EFD-43104AB2E0CF}"/>
          </ac:spMkLst>
        </pc:spChg>
        <pc:spChg chg="add">
          <ac:chgData name="Yogev Kleinberger" userId="8ab58cf1-a179-4d0a-aeea-9d35c2c7f611" providerId="ADAL" clId="{1B6033B7-A124-4458-8FC6-F6DB6B5F8EFB}" dt="2024-07-14T11:56:01.296" v="19" actId="26606"/>
          <ac:spMkLst>
            <pc:docMk/>
            <pc:sldMk cId="3236330493" sldId="285"/>
            <ac:spMk id="10" creationId="{C4285719-470E-454C-AF62-8323075F1F5B}"/>
          </ac:spMkLst>
        </pc:spChg>
        <pc:spChg chg="add">
          <ac:chgData name="Yogev Kleinberger" userId="8ab58cf1-a179-4d0a-aeea-9d35c2c7f611" providerId="ADAL" clId="{1B6033B7-A124-4458-8FC6-F6DB6B5F8EFB}" dt="2024-07-14T11:56:01.296" v="19" actId="26606"/>
          <ac:spMkLst>
            <pc:docMk/>
            <pc:sldMk cId="3236330493" sldId="285"/>
            <ac:spMk id="12" creationId="{CD9FE4EF-C4D8-49A0-B2FF-81D8DB7D8A24}"/>
          </ac:spMkLst>
        </pc:spChg>
        <pc:spChg chg="add">
          <ac:chgData name="Yogev Kleinberger" userId="8ab58cf1-a179-4d0a-aeea-9d35c2c7f611" providerId="ADAL" clId="{1B6033B7-A124-4458-8FC6-F6DB6B5F8EFB}" dt="2024-07-14T11:56:01.296" v="19" actId="26606"/>
          <ac:spMkLst>
            <pc:docMk/>
            <pc:sldMk cId="3236330493" sldId="285"/>
            <ac:spMk id="14" creationId="{4300840D-0A0B-4512-BACA-B439D5B9C57C}"/>
          </ac:spMkLst>
        </pc:spChg>
        <pc:spChg chg="add">
          <ac:chgData name="Yogev Kleinberger" userId="8ab58cf1-a179-4d0a-aeea-9d35c2c7f611" providerId="ADAL" clId="{1B6033B7-A124-4458-8FC6-F6DB6B5F8EFB}" dt="2024-07-14T11:56:01.296" v="19" actId="26606"/>
          <ac:spMkLst>
            <pc:docMk/>
            <pc:sldMk cId="3236330493" sldId="285"/>
            <ac:spMk id="16" creationId="{D2B78728-A580-49A7-84F9-6EF6F583ADE0}"/>
          </ac:spMkLst>
        </pc:spChg>
        <pc:spChg chg="add">
          <ac:chgData name="Yogev Kleinberger" userId="8ab58cf1-a179-4d0a-aeea-9d35c2c7f611" providerId="ADAL" clId="{1B6033B7-A124-4458-8FC6-F6DB6B5F8EFB}" dt="2024-07-14T11:56:01.296" v="19" actId="26606"/>
          <ac:spMkLst>
            <pc:docMk/>
            <pc:sldMk cId="3236330493" sldId="285"/>
            <ac:spMk id="18" creationId="{38FAA1A1-D861-433F-88FA-1E9D6FD31D11}"/>
          </ac:spMkLst>
        </pc:spChg>
        <pc:spChg chg="add">
          <ac:chgData name="Yogev Kleinberger" userId="8ab58cf1-a179-4d0a-aeea-9d35c2c7f611" providerId="ADAL" clId="{1B6033B7-A124-4458-8FC6-F6DB6B5F8EFB}" dt="2024-07-14T11:56:01.296" v="19" actId="26606"/>
          <ac:spMkLst>
            <pc:docMk/>
            <pc:sldMk cId="3236330493" sldId="285"/>
            <ac:spMk id="20" creationId="{8D71EDA1-87BF-4D5D-AB79-F346FD19278A}"/>
          </ac:spMkLst>
        </pc:spChg>
      </pc:sldChg>
      <pc:sldChg chg="addSp modSp mod setBg">
        <pc:chgData name="Yogev Kleinberger" userId="8ab58cf1-a179-4d0a-aeea-9d35c2c7f611" providerId="ADAL" clId="{1B6033B7-A124-4458-8FC6-F6DB6B5F8EFB}" dt="2024-07-14T11:56:23.845" v="21" actId="26606"/>
        <pc:sldMkLst>
          <pc:docMk/>
          <pc:sldMk cId="264017489" sldId="286"/>
        </pc:sldMkLst>
        <pc:spChg chg="mod">
          <ac:chgData name="Yogev Kleinberger" userId="8ab58cf1-a179-4d0a-aeea-9d35c2c7f611" providerId="ADAL" clId="{1B6033B7-A124-4458-8FC6-F6DB6B5F8EFB}" dt="2024-07-14T11:56:23.845" v="21" actId="26606"/>
          <ac:spMkLst>
            <pc:docMk/>
            <pc:sldMk cId="264017489" sldId="286"/>
            <ac:spMk id="2" creationId="{17BE2180-2DE8-4443-8DC3-E7A743BEA0F6}"/>
          </ac:spMkLst>
        </pc:spChg>
        <pc:spChg chg="mod">
          <ac:chgData name="Yogev Kleinberger" userId="8ab58cf1-a179-4d0a-aeea-9d35c2c7f611" providerId="ADAL" clId="{1B6033B7-A124-4458-8FC6-F6DB6B5F8EFB}" dt="2024-07-14T11:56:23.845" v="21" actId="26606"/>
          <ac:spMkLst>
            <pc:docMk/>
            <pc:sldMk cId="264017489" sldId="286"/>
            <ac:spMk id="3" creationId="{F462239D-D20E-1F70-BEFF-9671886604C0}"/>
          </ac:spMkLst>
        </pc:spChg>
        <pc:spChg chg="add">
          <ac:chgData name="Yogev Kleinberger" userId="8ab58cf1-a179-4d0a-aeea-9d35c2c7f611" providerId="ADAL" clId="{1B6033B7-A124-4458-8FC6-F6DB6B5F8EFB}" dt="2024-07-14T11:56:23.845" v="21" actId="26606"/>
          <ac:spMkLst>
            <pc:docMk/>
            <pc:sldMk cId="264017489" sldId="286"/>
            <ac:spMk id="10" creationId="{7FF47CB7-972F-479F-A36D-9E72D26EC8DA}"/>
          </ac:spMkLst>
        </pc:spChg>
        <pc:spChg chg="add">
          <ac:chgData name="Yogev Kleinberger" userId="8ab58cf1-a179-4d0a-aeea-9d35c2c7f611" providerId="ADAL" clId="{1B6033B7-A124-4458-8FC6-F6DB6B5F8EFB}" dt="2024-07-14T11:56:23.845" v="21" actId="26606"/>
          <ac:spMkLst>
            <pc:docMk/>
            <pc:sldMk cId="264017489" sldId="286"/>
            <ac:spMk id="12" creationId="{0D153B68-5844-490D-8E67-F616D6D721CA}"/>
          </ac:spMkLst>
        </pc:spChg>
        <pc:spChg chg="add">
          <ac:chgData name="Yogev Kleinberger" userId="8ab58cf1-a179-4d0a-aeea-9d35c2c7f611" providerId="ADAL" clId="{1B6033B7-A124-4458-8FC6-F6DB6B5F8EFB}" dt="2024-07-14T11:56:23.845" v="21" actId="26606"/>
          <ac:spMkLst>
            <pc:docMk/>
            <pc:sldMk cId="264017489" sldId="286"/>
            <ac:spMk id="14" creationId="{9A0D773F-7A7D-4DBB-9DEA-86BB8B8F4BC8}"/>
          </ac:spMkLst>
        </pc:spChg>
        <pc:picChg chg="mod">
          <ac:chgData name="Yogev Kleinberger" userId="8ab58cf1-a179-4d0a-aeea-9d35c2c7f611" providerId="ADAL" clId="{1B6033B7-A124-4458-8FC6-F6DB6B5F8EFB}" dt="2024-07-14T11:56:23.845" v="21" actId="26606"/>
          <ac:picMkLst>
            <pc:docMk/>
            <pc:sldMk cId="264017489" sldId="286"/>
            <ac:picMk id="5" creationId="{0B323D4E-5FBB-D99A-3920-75684E32835F}"/>
          </ac:picMkLst>
        </pc:picChg>
      </pc:sldChg>
      <pc:sldChg chg="addSp modSp mod setBg">
        <pc:chgData name="Yogev Kleinberger" userId="8ab58cf1-a179-4d0a-aeea-9d35c2c7f611" providerId="ADAL" clId="{1B6033B7-A124-4458-8FC6-F6DB6B5F8EFB}" dt="2024-07-14T11:56:48.539" v="26" actId="26606"/>
        <pc:sldMkLst>
          <pc:docMk/>
          <pc:sldMk cId="3901881349" sldId="288"/>
        </pc:sldMkLst>
        <pc:spChg chg="mod">
          <ac:chgData name="Yogev Kleinberger" userId="8ab58cf1-a179-4d0a-aeea-9d35c2c7f611" providerId="ADAL" clId="{1B6033B7-A124-4458-8FC6-F6DB6B5F8EFB}" dt="2024-07-14T11:56:48.539" v="26" actId="26606"/>
          <ac:spMkLst>
            <pc:docMk/>
            <pc:sldMk cId="3901881349" sldId="288"/>
            <ac:spMk id="3" creationId="{F462239D-D20E-1F70-BEFF-9671886604C0}"/>
          </ac:spMkLst>
        </pc:spChg>
        <pc:spChg chg="mod ord">
          <ac:chgData name="Yogev Kleinberger" userId="8ab58cf1-a179-4d0a-aeea-9d35c2c7f611" providerId="ADAL" clId="{1B6033B7-A124-4458-8FC6-F6DB6B5F8EFB}" dt="2024-07-14T11:56:48.539" v="26" actId="26606"/>
          <ac:spMkLst>
            <pc:docMk/>
            <pc:sldMk cId="3901881349" sldId="288"/>
            <ac:spMk id="9" creationId="{296B6944-FACF-780C-F0A8-DBF9627B1540}"/>
          </ac:spMkLst>
        </pc:spChg>
        <pc:spChg chg="add">
          <ac:chgData name="Yogev Kleinberger" userId="8ab58cf1-a179-4d0a-aeea-9d35c2c7f611" providerId="ADAL" clId="{1B6033B7-A124-4458-8FC6-F6DB6B5F8EFB}" dt="2024-07-14T11:56:48.539" v="26" actId="26606"/>
          <ac:spMkLst>
            <pc:docMk/>
            <pc:sldMk cId="3901881349" sldId="288"/>
            <ac:spMk id="14" creationId="{2B97F24A-32CE-4C1C-A50D-3016B394DCFB}"/>
          </ac:spMkLst>
        </pc:spChg>
        <pc:spChg chg="add">
          <ac:chgData name="Yogev Kleinberger" userId="8ab58cf1-a179-4d0a-aeea-9d35c2c7f611" providerId="ADAL" clId="{1B6033B7-A124-4458-8FC6-F6DB6B5F8EFB}" dt="2024-07-14T11:56:48.539" v="26" actId="26606"/>
          <ac:spMkLst>
            <pc:docMk/>
            <pc:sldMk cId="3901881349" sldId="288"/>
            <ac:spMk id="16" creationId="{6357EC4F-235E-4222-A36F-C7878ACE37F2}"/>
          </ac:spMkLst>
        </pc:spChg>
        <pc:picChg chg="mod">
          <ac:chgData name="Yogev Kleinberger" userId="8ab58cf1-a179-4d0a-aeea-9d35c2c7f611" providerId="ADAL" clId="{1B6033B7-A124-4458-8FC6-F6DB6B5F8EFB}" dt="2024-07-14T11:56:48.539" v="26" actId="26606"/>
          <ac:picMkLst>
            <pc:docMk/>
            <pc:sldMk cId="3901881349" sldId="288"/>
            <ac:picMk id="6" creationId="{CACFFF32-5E0D-BF90-D0C7-0C54F2009AC7}"/>
          </ac:picMkLst>
        </pc:picChg>
      </pc:sldChg>
      <pc:sldChg chg="del">
        <pc:chgData name="Yogev Kleinberger" userId="8ab58cf1-a179-4d0a-aeea-9d35c2c7f611" providerId="ADAL" clId="{1B6033B7-A124-4458-8FC6-F6DB6B5F8EFB}" dt="2024-07-14T12:07:06.671" v="245" actId="47"/>
        <pc:sldMkLst>
          <pc:docMk/>
          <pc:sldMk cId="449926691" sldId="289"/>
        </pc:sldMkLst>
      </pc:sldChg>
      <pc:sldChg chg="modSp mod">
        <pc:chgData name="Yogev Kleinberger" userId="8ab58cf1-a179-4d0a-aeea-9d35c2c7f611" providerId="ADAL" clId="{1B6033B7-A124-4458-8FC6-F6DB6B5F8EFB}" dt="2024-07-14T11:56:42.263" v="25" actId="20577"/>
        <pc:sldMkLst>
          <pc:docMk/>
          <pc:sldMk cId="1440963259" sldId="290"/>
        </pc:sldMkLst>
        <pc:spChg chg="mod">
          <ac:chgData name="Yogev Kleinberger" userId="8ab58cf1-a179-4d0a-aeea-9d35c2c7f611" providerId="ADAL" clId="{1B6033B7-A124-4458-8FC6-F6DB6B5F8EFB}" dt="2024-07-14T11:56:42.263" v="25" actId="20577"/>
          <ac:spMkLst>
            <pc:docMk/>
            <pc:sldMk cId="1440963259" sldId="290"/>
            <ac:spMk id="6" creationId="{BE331AE4-DE2C-BDAC-86A4-E3ABF19D95EA}"/>
          </ac:spMkLst>
        </pc:spChg>
      </pc:sldChg>
      <pc:sldChg chg="addSp modSp mod setBg">
        <pc:chgData name="Yogev Kleinberger" userId="8ab58cf1-a179-4d0a-aeea-9d35c2c7f611" providerId="ADAL" clId="{1B6033B7-A124-4458-8FC6-F6DB6B5F8EFB}" dt="2024-07-14T11:57:00.294" v="27" actId="26606"/>
        <pc:sldMkLst>
          <pc:docMk/>
          <pc:sldMk cId="1048136507" sldId="291"/>
        </pc:sldMkLst>
        <pc:spChg chg="mod">
          <ac:chgData name="Yogev Kleinberger" userId="8ab58cf1-a179-4d0a-aeea-9d35c2c7f611" providerId="ADAL" clId="{1B6033B7-A124-4458-8FC6-F6DB6B5F8EFB}" dt="2024-07-14T11:57:00.294" v="27" actId="26606"/>
          <ac:spMkLst>
            <pc:docMk/>
            <pc:sldMk cId="1048136507" sldId="291"/>
            <ac:spMk id="3" creationId="{F462239D-D20E-1F70-BEFF-9671886604C0}"/>
          </ac:spMkLst>
        </pc:spChg>
        <pc:spChg chg="mod ord">
          <ac:chgData name="Yogev Kleinberger" userId="8ab58cf1-a179-4d0a-aeea-9d35c2c7f611" providerId="ADAL" clId="{1B6033B7-A124-4458-8FC6-F6DB6B5F8EFB}" dt="2024-07-14T11:57:00.294" v="27" actId="26606"/>
          <ac:spMkLst>
            <pc:docMk/>
            <pc:sldMk cId="1048136507" sldId="291"/>
            <ac:spMk id="43" creationId="{21E978CD-5746-FA7F-E94B-E11927F63C4F}"/>
          </ac:spMkLst>
        </pc:spChg>
        <pc:spChg chg="add">
          <ac:chgData name="Yogev Kleinberger" userId="8ab58cf1-a179-4d0a-aeea-9d35c2c7f611" providerId="ADAL" clId="{1B6033B7-A124-4458-8FC6-F6DB6B5F8EFB}" dt="2024-07-14T11:57:00.294" v="27" actId="26606"/>
          <ac:spMkLst>
            <pc:docMk/>
            <pc:sldMk cId="1048136507" sldId="291"/>
            <ac:spMk id="48" creationId="{2B97F24A-32CE-4C1C-A50D-3016B394DCFB}"/>
          </ac:spMkLst>
        </pc:spChg>
        <pc:spChg chg="add">
          <ac:chgData name="Yogev Kleinberger" userId="8ab58cf1-a179-4d0a-aeea-9d35c2c7f611" providerId="ADAL" clId="{1B6033B7-A124-4458-8FC6-F6DB6B5F8EFB}" dt="2024-07-14T11:57:00.294" v="27" actId="26606"/>
          <ac:spMkLst>
            <pc:docMk/>
            <pc:sldMk cId="1048136507" sldId="291"/>
            <ac:spMk id="50" creationId="{CD8B4F24-440B-49E9-B85D-733523DC064B}"/>
          </ac:spMkLst>
        </pc:spChg>
        <pc:picChg chg="mod">
          <ac:chgData name="Yogev Kleinberger" userId="8ab58cf1-a179-4d0a-aeea-9d35c2c7f611" providerId="ADAL" clId="{1B6033B7-A124-4458-8FC6-F6DB6B5F8EFB}" dt="2024-07-14T11:57:00.294" v="27" actId="26606"/>
          <ac:picMkLst>
            <pc:docMk/>
            <pc:sldMk cId="1048136507" sldId="291"/>
            <ac:picMk id="40" creationId="{A4F1A612-8151-7A71-408D-3001846A4CC2}"/>
          </ac:picMkLst>
        </pc:picChg>
      </pc:sldChg>
      <pc:sldChg chg="addSp delSp modSp mod setBg">
        <pc:chgData name="Yogev Kleinberger" userId="8ab58cf1-a179-4d0a-aeea-9d35c2c7f611" providerId="ADAL" clId="{1B6033B7-A124-4458-8FC6-F6DB6B5F8EFB}" dt="2024-07-14T12:30:51.742" v="516"/>
        <pc:sldMkLst>
          <pc:docMk/>
          <pc:sldMk cId="1628533114" sldId="292"/>
        </pc:sldMkLst>
        <pc:spChg chg="mod ord">
          <ac:chgData name="Yogev Kleinberger" userId="8ab58cf1-a179-4d0a-aeea-9d35c2c7f611" providerId="ADAL" clId="{1B6033B7-A124-4458-8FC6-F6DB6B5F8EFB}" dt="2024-07-14T12:09:02.710" v="273" actId="6549"/>
          <ac:spMkLst>
            <pc:docMk/>
            <pc:sldMk cId="1628533114" sldId="292"/>
            <ac:spMk id="3" creationId="{F462239D-D20E-1F70-BEFF-9671886604C0}"/>
          </ac:spMkLst>
        </pc:spChg>
        <pc:spChg chg="add mod">
          <ac:chgData name="Yogev Kleinberger" userId="8ab58cf1-a179-4d0a-aeea-9d35c2c7f611" providerId="ADAL" clId="{1B6033B7-A124-4458-8FC6-F6DB6B5F8EFB}" dt="2024-07-14T12:30:51.742" v="516"/>
          <ac:spMkLst>
            <pc:docMk/>
            <pc:sldMk cId="1628533114" sldId="292"/>
            <ac:spMk id="5" creationId="{620992A4-5DA3-42EE-614A-EA7B59773096}"/>
          </ac:spMkLst>
        </pc:spChg>
        <pc:spChg chg="mod">
          <ac:chgData name="Yogev Kleinberger" userId="8ab58cf1-a179-4d0a-aeea-9d35c2c7f611" providerId="ADAL" clId="{1B6033B7-A124-4458-8FC6-F6DB6B5F8EFB}" dt="2024-07-14T11:57:21.300" v="28" actId="26606"/>
          <ac:spMkLst>
            <pc:docMk/>
            <pc:sldMk cId="1628533114" sldId="292"/>
            <ac:spMk id="43" creationId="{21E978CD-5746-FA7F-E94B-E11927F63C4F}"/>
          </ac:spMkLst>
        </pc:spChg>
        <pc:spChg chg="add">
          <ac:chgData name="Yogev Kleinberger" userId="8ab58cf1-a179-4d0a-aeea-9d35c2c7f611" providerId="ADAL" clId="{1B6033B7-A124-4458-8FC6-F6DB6B5F8EFB}" dt="2024-07-14T11:57:21.300" v="28" actId="26606"/>
          <ac:spMkLst>
            <pc:docMk/>
            <pc:sldMk cId="1628533114" sldId="292"/>
            <ac:spMk id="48" creationId="{100EDD19-6802-4EC3-95CE-CFFAB042CFD6}"/>
          </ac:spMkLst>
        </pc:spChg>
        <pc:spChg chg="add">
          <ac:chgData name="Yogev Kleinberger" userId="8ab58cf1-a179-4d0a-aeea-9d35c2c7f611" providerId="ADAL" clId="{1B6033B7-A124-4458-8FC6-F6DB6B5F8EFB}" dt="2024-07-14T11:57:21.300" v="28" actId="26606"/>
          <ac:spMkLst>
            <pc:docMk/>
            <pc:sldMk cId="1628533114" sldId="292"/>
            <ac:spMk id="50" creationId="{DB17E863-922E-4C26-BD64-E8FD41D28661}"/>
          </ac:spMkLst>
        </pc:spChg>
        <pc:picChg chg="add del mod">
          <ac:chgData name="Yogev Kleinberger" userId="8ab58cf1-a179-4d0a-aeea-9d35c2c7f611" providerId="ADAL" clId="{1B6033B7-A124-4458-8FC6-F6DB6B5F8EFB}" dt="2024-07-14T12:08:42.216" v="267" actId="478"/>
          <ac:picMkLst>
            <pc:docMk/>
            <pc:sldMk cId="1628533114" sldId="292"/>
            <ac:picMk id="4" creationId="{2A2FFBA7-D248-01E0-D547-C329E104E39E}"/>
          </ac:picMkLst>
        </pc:picChg>
      </pc:sldChg>
      <pc:sldChg chg="delSp modSp mod">
        <pc:chgData name="Yogev Kleinberger" userId="8ab58cf1-a179-4d0a-aeea-9d35c2c7f611" providerId="ADAL" clId="{1B6033B7-A124-4458-8FC6-F6DB6B5F8EFB}" dt="2024-07-14T12:13:48.403" v="281" actId="478"/>
        <pc:sldMkLst>
          <pc:docMk/>
          <pc:sldMk cId="1288240962" sldId="293"/>
        </pc:sldMkLst>
        <pc:spChg chg="del mod">
          <ac:chgData name="Yogev Kleinberger" userId="8ab58cf1-a179-4d0a-aeea-9d35c2c7f611" providerId="ADAL" clId="{1B6033B7-A124-4458-8FC6-F6DB6B5F8EFB}" dt="2024-07-14T12:13:48.403" v="281" actId="478"/>
          <ac:spMkLst>
            <pc:docMk/>
            <pc:sldMk cId="1288240962" sldId="293"/>
            <ac:spMk id="20" creationId="{499AD7F3-B367-D3E0-2CF5-C22639761F5E}"/>
          </ac:spMkLst>
        </pc:spChg>
      </pc:sldChg>
      <pc:sldChg chg="addSp delSp modSp add mod setBg delDesignElem">
        <pc:chgData name="Yogev Kleinberger" userId="8ab58cf1-a179-4d0a-aeea-9d35c2c7f611" providerId="ADAL" clId="{1B6033B7-A124-4458-8FC6-F6DB6B5F8EFB}" dt="2024-07-14T12:29:48.851" v="515" actId="164"/>
        <pc:sldMkLst>
          <pc:docMk/>
          <pc:sldMk cId="403611034" sldId="295"/>
        </pc:sldMkLst>
        <pc:spChg chg="mod">
          <ac:chgData name="Yogev Kleinberger" userId="8ab58cf1-a179-4d0a-aeea-9d35c2c7f611" providerId="ADAL" clId="{1B6033B7-A124-4458-8FC6-F6DB6B5F8EFB}" dt="2024-07-14T12:29:40.562" v="513" actId="26606"/>
          <ac:spMkLst>
            <pc:docMk/>
            <pc:sldMk cId="403611034" sldId="295"/>
            <ac:spMk id="2" creationId="{17BE2180-2DE8-4443-8DC3-E7A743BEA0F6}"/>
          </ac:spMkLst>
        </pc:spChg>
        <pc:spChg chg="add mod">
          <ac:chgData name="Yogev Kleinberger" userId="8ab58cf1-a179-4d0a-aeea-9d35c2c7f611" providerId="ADAL" clId="{1B6033B7-A124-4458-8FC6-F6DB6B5F8EFB}" dt="2024-07-14T12:29:44.180" v="514" actId="1076"/>
          <ac:spMkLst>
            <pc:docMk/>
            <pc:sldMk cId="403611034" sldId="295"/>
            <ac:spMk id="5" creationId="{580E6370-C4F5-32CD-B1CD-655609F9998C}"/>
          </ac:spMkLst>
        </pc:spChg>
        <pc:spChg chg="add mod">
          <ac:chgData name="Yogev Kleinberger" userId="8ab58cf1-a179-4d0a-aeea-9d35c2c7f611" providerId="ADAL" clId="{1B6033B7-A124-4458-8FC6-F6DB6B5F8EFB}" dt="2024-07-14T12:29:40.562" v="513" actId="26606"/>
          <ac:spMkLst>
            <pc:docMk/>
            <pc:sldMk cId="403611034" sldId="295"/>
            <ac:spMk id="6" creationId="{D7153486-F253-B8F9-6A97-9B78A693F825}"/>
          </ac:spMkLst>
        </pc:spChg>
        <pc:spChg chg="add del">
          <ac:chgData name="Yogev Kleinberger" userId="8ab58cf1-a179-4d0a-aeea-9d35c2c7f611" providerId="ADAL" clId="{1B6033B7-A124-4458-8FC6-F6DB6B5F8EFB}" dt="2024-07-14T12:29:40.556" v="512" actId="26606"/>
          <ac:spMkLst>
            <pc:docMk/>
            <pc:sldMk cId="403611034" sldId="295"/>
            <ac:spMk id="11" creationId="{7517A47C-B2E5-4B79-8061-D74B1311AF6E}"/>
          </ac:spMkLst>
        </pc:spChg>
        <pc:spChg chg="add del">
          <ac:chgData name="Yogev Kleinberger" userId="8ab58cf1-a179-4d0a-aeea-9d35c2c7f611" providerId="ADAL" clId="{1B6033B7-A124-4458-8FC6-F6DB6B5F8EFB}" dt="2024-07-14T12:29:40.556" v="512" actId="26606"/>
          <ac:spMkLst>
            <pc:docMk/>
            <pc:sldMk cId="403611034" sldId="295"/>
            <ac:spMk id="13" creationId="{C505E780-2083-4CB5-A42A-5E0E2908ECC3}"/>
          </ac:spMkLst>
        </pc:spChg>
        <pc:spChg chg="add del">
          <ac:chgData name="Yogev Kleinberger" userId="8ab58cf1-a179-4d0a-aeea-9d35c2c7f611" providerId="ADAL" clId="{1B6033B7-A124-4458-8FC6-F6DB6B5F8EFB}" dt="2024-07-14T12:29:40.556" v="512" actId="26606"/>
          <ac:spMkLst>
            <pc:docMk/>
            <pc:sldMk cId="403611034" sldId="295"/>
            <ac:spMk id="15" creationId="{D2C0AE1C-0118-41AE-8A10-7CDCBF10E96F}"/>
          </ac:spMkLst>
        </pc:spChg>
        <pc:spChg chg="add del">
          <ac:chgData name="Yogev Kleinberger" userId="8ab58cf1-a179-4d0a-aeea-9d35c2c7f611" providerId="ADAL" clId="{1B6033B7-A124-4458-8FC6-F6DB6B5F8EFB}" dt="2024-07-14T12:29:40.556" v="512" actId="26606"/>
          <ac:spMkLst>
            <pc:docMk/>
            <pc:sldMk cId="403611034" sldId="295"/>
            <ac:spMk id="17" creationId="{463EEC44-1BA3-44ED-81FC-A644B04B2A44}"/>
          </ac:spMkLst>
        </pc:spChg>
        <pc:spChg chg="del">
          <ac:chgData name="Yogev Kleinberger" userId="8ab58cf1-a179-4d0a-aeea-9d35c2c7f611" providerId="ADAL" clId="{1B6033B7-A124-4458-8FC6-F6DB6B5F8EFB}" dt="2024-07-14T12:22:19.990" v="283"/>
          <ac:spMkLst>
            <pc:docMk/>
            <pc:sldMk cId="403611034" sldId="295"/>
            <ac:spMk id="18" creationId="{BCED4D40-4B67-4331-AC48-79B82B4A47D8}"/>
          </ac:spMkLst>
        </pc:spChg>
        <pc:spChg chg="del">
          <ac:chgData name="Yogev Kleinberger" userId="8ab58cf1-a179-4d0a-aeea-9d35c2c7f611" providerId="ADAL" clId="{1B6033B7-A124-4458-8FC6-F6DB6B5F8EFB}" dt="2024-07-14T12:22:19.990" v="283"/>
          <ac:spMkLst>
            <pc:docMk/>
            <pc:sldMk cId="403611034" sldId="295"/>
            <ac:spMk id="19" creationId="{670CEDEF-4F34-412E-84EE-329C1E936AF5}"/>
          </ac:spMkLst>
        </pc:spChg>
        <pc:spChg chg="add">
          <ac:chgData name="Yogev Kleinberger" userId="8ab58cf1-a179-4d0a-aeea-9d35c2c7f611" providerId="ADAL" clId="{1B6033B7-A124-4458-8FC6-F6DB6B5F8EFB}" dt="2024-07-14T12:29:40.562" v="513" actId="26606"/>
          <ac:spMkLst>
            <pc:docMk/>
            <pc:sldMk cId="403611034" sldId="295"/>
            <ac:spMk id="20" creationId="{7301F447-EEF7-48F5-AF73-7566EE7F64AD}"/>
          </ac:spMkLst>
        </pc:spChg>
        <pc:spChg chg="add">
          <ac:chgData name="Yogev Kleinberger" userId="8ab58cf1-a179-4d0a-aeea-9d35c2c7f611" providerId="ADAL" clId="{1B6033B7-A124-4458-8FC6-F6DB6B5F8EFB}" dt="2024-07-14T12:29:40.562" v="513" actId="26606"/>
          <ac:spMkLst>
            <pc:docMk/>
            <pc:sldMk cId="403611034" sldId="295"/>
            <ac:spMk id="21" creationId="{F7117410-A2A4-4085-9ADC-46744551DBDE}"/>
          </ac:spMkLst>
        </pc:spChg>
        <pc:spChg chg="add">
          <ac:chgData name="Yogev Kleinberger" userId="8ab58cf1-a179-4d0a-aeea-9d35c2c7f611" providerId="ADAL" clId="{1B6033B7-A124-4458-8FC6-F6DB6B5F8EFB}" dt="2024-07-14T12:29:40.562" v="513" actId="26606"/>
          <ac:spMkLst>
            <pc:docMk/>
            <pc:sldMk cId="403611034" sldId="295"/>
            <ac:spMk id="22" creationId="{99F74EB5-E547-4FB4-95F5-BCC788F3C4A0}"/>
          </ac:spMkLst>
        </pc:spChg>
        <pc:grpChg chg="add">
          <ac:chgData name="Yogev Kleinberger" userId="8ab58cf1-a179-4d0a-aeea-9d35c2c7f611" providerId="ADAL" clId="{1B6033B7-A124-4458-8FC6-F6DB6B5F8EFB}" dt="2024-07-14T12:29:48.851" v="515" actId="164"/>
          <ac:grpSpMkLst>
            <pc:docMk/>
            <pc:sldMk cId="403611034" sldId="295"/>
            <ac:grpSpMk id="7" creationId="{C3DA9EDD-5A8B-4064-B92A-ADE666566865}"/>
          </ac:grpSpMkLst>
        </pc:grpChg>
        <pc:picChg chg="add mod">
          <ac:chgData name="Yogev Kleinberger" userId="8ab58cf1-a179-4d0a-aeea-9d35c2c7f611" providerId="ADAL" clId="{1B6033B7-A124-4458-8FC6-F6DB6B5F8EFB}" dt="2024-07-14T12:29:40.562" v="513" actId="26606"/>
          <ac:picMkLst>
            <pc:docMk/>
            <pc:sldMk cId="403611034" sldId="295"/>
            <ac:picMk id="4" creationId="{1DAEFEBC-781E-9374-989F-E408BA1C3E70}"/>
          </ac:picMkLst>
        </pc:picChg>
        <pc:picChg chg="del">
          <ac:chgData name="Yogev Kleinberger" userId="8ab58cf1-a179-4d0a-aeea-9d35c2c7f611" providerId="ADAL" clId="{1B6033B7-A124-4458-8FC6-F6DB6B5F8EFB}" dt="2024-07-14T12:23:22.798" v="284" actId="478"/>
          <ac:picMkLst>
            <pc:docMk/>
            <pc:sldMk cId="403611034" sldId="295"/>
            <ac:picMk id="8" creationId="{6092477F-74D8-26A0-DE3E-39BFAA3B4782}"/>
          </ac:picMkLst>
        </pc:picChg>
      </pc:sldChg>
      <pc:sldChg chg="delSp add del setBg delDesignElem">
        <pc:chgData name="Yogev Kleinberger" userId="8ab58cf1-a179-4d0a-aeea-9d35c2c7f611" providerId="ADAL" clId="{1B6033B7-A124-4458-8FC6-F6DB6B5F8EFB}" dt="2024-07-14T12:06:32.343" v="242" actId="47"/>
        <pc:sldMkLst>
          <pc:docMk/>
          <pc:sldMk cId="3772058208" sldId="295"/>
        </pc:sldMkLst>
        <pc:spChg chg="del">
          <ac:chgData name="Yogev Kleinberger" userId="8ab58cf1-a179-4d0a-aeea-9d35c2c7f611" providerId="ADAL" clId="{1B6033B7-A124-4458-8FC6-F6DB6B5F8EFB}" dt="2024-07-14T12:06:16.789" v="236"/>
          <ac:spMkLst>
            <pc:docMk/>
            <pc:sldMk cId="3772058208" sldId="295"/>
            <ac:spMk id="48" creationId="{100EDD19-6802-4EC3-95CE-CFFAB042CFD6}"/>
          </ac:spMkLst>
        </pc:spChg>
        <pc:spChg chg="del">
          <ac:chgData name="Yogev Kleinberger" userId="8ab58cf1-a179-4d0a-aeea-9d35c2c7f611" providerId="ADAL" clId="{1B6033B7-A124-4458-8FC6-F6DB6B5F8EFB}" dt="2024-07-14T12:06:16.789" v="236"/>
          <ac:spMkLst>
            <pc:docMk/>
            <pc:sldMk cId="3772058208" sldId="295"/>
            <ac:spMk id="50" creationId="{DB17E863-922E-4C26-BD64-E8FD41D28661}"/>
          </ac:spMkLst>
        </pc:spChg>
      </pc:sldChg>
      <pc:sldChg chg="addSp delSp modSp add mod setBg delDesignElem">
        <pc:chgData name="Yogev Kleinberger" userId="8ab58cf1-a179-4d0a-aeea-9d35c2c7f611" providerId="ADAL" clId="{1B6033B7-A124-4458-8FC6-F6DB6B5F8EFB}" dt="2024-07-14T12:26:41.627" v="370" actId="1076"/>
        <pc:sldMkLst>
          <pc:docMk/>
          <pc:sldMk cId="285365368" sldId="296"/>
        </pc:sldMkLst>
        <pc:spChg chg="mod">
          <ac:chgData name="Yogev Kleinberger" userId="8ab58cf1-a179-4d0a-aeea-9d35c2c7f611" providerId="ADAL" clId="{1B6033B7-A124-4458-8FC6-F6DB6B5F8EFB}" dt="2024-07-14T12:25:44.283" v="363" actId="26606"/>
          <ac:spMkLst>
            <pc:docMk/>
            <pc:sldMk cId="285365368" sldId="296"/>
            <ac:spMk id="2" creationId="{17BE2180-2DE8-4443-8DC3-E7A743BEA0F6}"/>
          </ac:spMkLst>
        </pc:spChg>
        <pc:spChg chg="add">
          <ac:chgData name="Yogev Kleinberger" userId="8ab58cf1-a179-4d0a-aeea-9d35c2c7f611" providerId="ADAL" clId="{1B6033B7-A124-4458-8FC6-F6DB6B5F8EFB}" dt="2024-07-14T12:25:44.283" v="363" actId="26606"/>
          <ac:spMkLst>
            <pc:docMk/>
            <pc:sldMk cId="285365368" sldId="296"/>
            <ac:spMk id="9" creationId="{F0DCC097-1DB8-4B6D-85D0-6FBA0E1CA4BA}"/>
          </ac:spMkLst>
        </pc:spChg>
        <pc:spChg chg="add">
          <ac:chgData name="Yogev Kleinberger" userId="8ab58cf1-a179-4d0a-aeea-9d35c2c7f611" providerId="ADAL" clId="{1B6033B7-A124-4458-8FC6-F6DB6B5F8EFB}" dt="2024-07-14T12:25:44.283" v="363" actId="26606"/>
          <ac:spMkLst>
            <pc:docMk/>
            <pc:sldMk cId="285365368" sldId="296"/>
            <ac:spMk id="11" creationId="{E0B58608-23C8-4441-994D-C6823EEE1DB7}"/>
          </ac:spMkLst>
        </pc:spChg>
        <pc:spChg chg="del">
          <ac:chgData name="Yogev Kleinberger" userId="8ab58cf1-a179-4d0a-aeea-9d35c2c7f611" providerId="ADAL" clId="{1B6033B7-A124-4458-8FC6-F6DB6B5F8EFB}" dt="2024-07-14T12:23:26.252" v="286"/>
          <ac:spMkLst>
            <pc:docMk/>
            <pc:sldMk cId="285365368" sldId="296"/>
            <ac:spMk id="18" creationId="{BCED4D40-4B67-4331-AC48-79B82B4A47D8}"/>
          </ac:spMkLst>
        </pc:spChg>
        <pc:spChg chg="del">
          <ac:chgData name="Yogev Kleinberger" userId="8ab58cf1-a179-4d0a-aeea-9d35c2c7f611" providerId="ADAL" clId="{1B6033B7-A124-4458-8FC6-F6DB6B5F8EFB}" dt="2024-07-14T12:23:26.252" v="286"/>
          <ac:spMkLst>
            <pc:docMk/>
            <pc:sldMk cId="285365368" sldId="296"/>
            <ac:spMk id="19" creationId="{670CEDEF-4F34-412E-84EE-329C1E936AF5}"/>
          </ac:spMkLst>
        </pc:spChg>
        <pc:picChg chg="add del mod">
          <ac:chgData name="Yogev Kleinberger" userId="8ab58cf1-a179-4d0a-aeea-9d35c2c7f611" providerId="ADAL" clId="{1B6033B7-A124-4458-8FC6-F6DB6B5F8EFB}" dt="2024-07-14T12:26:35.774" v="365" actId="478"/>
          <ac:picMkLst>
            <pc:docMk/>
            <pc:sldMk cId="285365368" sldId="296"/>
            <ac:picMk id="4" creationId="{BE66A2C1-9FA0-B4A8-B1B1-9BAC91E31B55}"/>
          </ac:picMkLst>
        </pc:picChg>
        <pc:picChg chg="add mod">
          <ac:chgData name="Yogev Kleinberger" userId="8ab58cf1-a179-4d0a-aeea-9d35c2c7f611" providerId="ADAL" clId="{1B6033B7-A124-4458-8FC6-F6DB6B5F8EFB}" dt="2024-07-14T12:26:41.627" v="370" actId="1076"/>
          <ac:picMkLst>
            <pc:docMk/>
            <pc:sldMk cId="285365368" sldId="296"/>
            <ac:picMk id="6" creationId="{DE1A6FE2-8657-11D1-7C88-9D093688BB20}"/>
          </ac:picMkLst>
        </pc:picChg>
        <pc:picChg chg="del mod">
          <ac:chgData name="Yogev Kleinberger" userId="8ab58cf1-a179-4d0a-aeea-9d35c2c7f611" providerId="ADAL" clId="{1B6033B7-A124-4458-8FC6-F6DB6B5F8EFB}" dt="2024-07-14T12:23:28.105" v="288" actId="478"/>
          <ac:picMkLst>
            <pc:docMk/>
            <pc:sldMk cId="285365368" sldId="296"/>
            <ac:picMk id="8" creationId="{6092477F-74D8-26A0-DE3E-39BFAA3B4782}"/>
          </ac:picMkLst>
        </pc:picChg>
      </pc:sldChg>
      <pc:sldChg chg="delSp add del setBg delDesignElem">
        <pc:chgData name="Yogev Kleinberger" userId="8ab58cf1-a179-4d0a-aeea-9d35c2c7f611" providerId="ADAL" clId="{1B6033B7-A124-4458-8FC6-F6DB6B5F8EFB}" dt="2024-07-14T12:06:26.919" v="239" actId="47"/>
        <pc:sldMkLst>
          <pc:docMk/>
          <pc:sldMk cId="1600350233" sldId="296"/>
        </pc:sldMkLst>
        <pc:spChg chg="del">
          <ac:chgData name="Yogev Kleinberger" userId="8ab58cf1-a179-4d0a-aeea-9d35c2c7f611" providerId="ADAL" clId="{1B6033B7-A124-4458-8FC6-F6DB6B5F8EFB}" dt="2024-07-14T12:06:24.721" v="238"/>
          <ac:spMkLst>
            <pc:docMk/>
            <pc:sldMk cId="1600350233" sldId="296"/>
            <ac:spMk id="48" creationId="{100EDD19-6802-4EC3-95CE-CFFAB042CFD6}"/>
          </ac:spMkLst>
        </pc:spChg>
        <pc:spChg chg="del">
          <ac:chgData name="Yogev Kleinberger" userId="8ab58cf1-a179-4d0a-aeea-9d35c2c7f611" providerId="ADAL" clId="{1B6033B7-A124-4458-8FC6-F6DB6B5F8EFB}" dt="2024-07-14T12:06:24.721" v="238"/>
          <ac:spMkLst>
            <pc:docMk/>
            <pc:sldMk cId="1600350233" sldId="296"/>
            <ac:spMk id="50" creationId="{DB17E863-922E-4C26-BD64-E8FD41D28661}"/>
          </ac:spMkLst>
        </pc:spChg>
      </pc:sldChg>
      <pc:sldChg chg="add mod ord modShow">
        <pc:chgData name="Yogev Kleinberger" userId="8ab58cf1-a179-4d0a-aeea-9d35c2c7f611" providerId="ADAL" clId="{1B6033B7-A124-4458-8FC6-F6DB6B5F8EFB}" dt="2024-07-14T12:31:16.778" v="520" actId="729"/>
        <pc:sldMkLst>
          <pc:docMk/>
          <pc:sldMk cId="2810790032" sldId="297"/>
        </pc:sldMkLst>
      </pc:sldChg>
      <pc:sldChg chg="add">
        <pc:chgData name="Yogev Kleinberger" userId="8ab58cf1-a179-4d0a-aeea-9d35c2c7f611" providerId="ADAL" clId="{1B6033B7-A124-4458-8FC6-F6DB6B5F8EFB}" dt="2024-07-14T12:31:56.041" v="527"/>
        <pc:sldMkLst>
          <pc:docMk/>
          <pc:sldMk cId="795886803" sldId="298"/>
        </pc:sldMkLst>
      </pc:sldChg>
      <pc:sldChg chg="add del">
        <pc:chgData name="Yogev Kleinberger" userId="8ab58cf1-a179-4d0a-aeea-9d35c2c7f611" providerId="ADAL" clId="{1B6033B7-A124-4458-8FC6-F6DB6B5F8EFB}" dt="2024-07-14T12:32:03.028" v="529"/>
        <pc:sldMkLst>
          <pc:docMk/>
          <pc:sldMk cId="314549246" sldId="299"/>
        </pc:sldMkLst>
      </pc:sldChg>
    </pc:docChg>
  </pc:docChgLst>
  <pc:docChgLst>
    <pc:chgData name="Yogev Kleinberger" userId="8ab58cf1-a179-4d0a-aeea-9d35c2c7f611" providerId="ADAL" clId="{29003D1F-DCFD-4167-A666-B661B7A40B1E}"/>
    <pc:docChg chg="undo custSel addSld delSld modSld sldOrd">
      <pc:chgData name="Yogev Kleinberger" userId="8ab58cf1-a179-4d0a-aeea-9d35c2c7f611" providerId="ADAL" clId="{29003D1F-DCFD-4167-A666-B661B7A40B1E}" dt="2024-07-14T11:44:52.066" v="2441" actId="20577"/>
      <pc:docMkLst>
        <pc:docMk/>
      </pc:docMkLst>
      <pc:sldChg chg="addSp delSp modSp mod">
        <pc:chgData name="Yogev Kleinberger" userId="8ab58cf1-a179-4d0a-aeea-9d35c2c7f611" providerId="ADAL" clId="{29003D1F-DCFD-4167-A666-B661B7A40B1E}" dt="2024-07-14T11:40:32.997" v="2374" actId="1076"/>
        <pc:sldMkLst>
          <pc:docMk/>
          <pc:sldMk cId="3362202993" sldId="256"/>
        </pc:sldMkLst>
        <pc:spChg chg="mod">
          <ac:chgData name="Yogev Kleinberger" userId="8ab58cf1-a179-4d0a-aeea-9d35c2c7f611" providerId="ADAL" clId="{29003D1F-DCFD-4167-A666-B661B7A40B1E}" dt="2024-07-13T08:55:23.493" v="69" actId="404"/>
          <ac:spMkLst>
            <pc:docMk/>
            <pc:sldMk cId="3362202993" sldId="256"/>
            <ac:spMk id="2" creationId="{919CA54A-9CC2-0E2E-11E6-57596730659D}"/>
          </ac:spMkLst>
        </pc:spChg>
        <pc:spChg chg="mod">
          <ac:chgData name="Yogev Kleinberger" userId="8ab58cf1-a179-4d0a-aeea-9d35c2c7f611" providerId="ADAL" clId="{29003D1F-DCFD-4167-A666-B661B7A40B1E}" dt="2024-07-13T08:55:34.997" v="95" actId="20577"/>
          <ac:spMkLst>
            <pc:docMk/>
            <pc:sldMk cId="3362202993" sldId="256"/>
            <ac:spMk id="3" creationId="{3AB70E74-62C5-B17D-A8C0-EE479FDBE9BD}"/>
          </ac:spMkLst>
        </pc:spChg>
        <pc:spChg chg="del mod">
          <ac:chgData name="Yogev Kleinberger" userId="8ab58cf1-a179-4d0a-aeea-9d35c2c7f611" providerId="ADAL" clId="{29003D1F-DCFD-4167-A666-B661B7A40B1E}" dt="2024-07-13T08:56:41.501" v="186" actId="478"/>
          <ac:spMkLst>
            <pc:docMk/>
            <pc:sldMk cId="3362202993" sldId="256"/>
            <ac:spMk id="4" creationId="{8F3D6358-B545-991C-8032-19AA5F3DFCC9}"/>
          </ac:spMkLst>
        </pc:spChg>
        <pc:spChg chg="add mod">
          <ac:chgData name="Yogev Kleinberger" userId="8ab58cf1-a179-4d0a-aeea-9d35c2c7f611" providerId="ADAL" clId="{29003D1F-DCFD-4167-A666-B661B7A40B1E}" dt="2024-07-14T11:40:32.997" v="2374" actId="1076"/>
          <ac:spMkLst>
            <pc:docMk/>
            <pc:sldMk cId="3362202993" sldId="256"/>
            <ac:spMk id="5" creationId="{D04EBD41-0BC2-EBFC-11AA-F4701B8BFA1C}"/>
          </ac:spMkLst>
        </pc:spChg>
      </pc:sldChg>
      <pc:sldChg chg="del">
        <pc:chgData name="Yogev Kleinberger" userId="8ab58cf1-a179-4d0a-aeea-9d35c2c7f611" providerId="ADAL" clId="{29003D1F-DCFD-4167-A666-B661B7A40B1E}" dt="2024-07-13T08:53:42.843" v="0" actId="47"/>
        <pc:sldMkLst>
          <pc:docMk/>
          <pc:sldMk cId="1791727363" sldId="257"/>
        </pc:sldMkLst>
      </pc:sldChg>
      <pc:sldChg chg="modSp mod modAnim">
        <pc:chgData name="Yogev Kleinberger" userId="8ab58cf1-a179-4d0a-aeea-9d35c2c7f611" providerId="ADAL" clId="{29003D1F-DCFD-4167-A666-B661B7A40B1E}" dt="2024-07-14T11:40:55.679" v="2387" actId="20577"/>
        <pc:sldMkLst>
          <pc:docMk/>
          <pc:sldMk cId="1087759869" sldId="258"/>
        </pc:sldMkLst>
        <pc:spChg chg="mod">
          <ac:chgData name="Yogev Kleinberger" userId="8ab58cf1-a179-4d0a-aeea-9d35c2c7f611" providerId="ADAL" clId="{29003D1F-DCFD-4167-A666-B661B7A40B1E}" dt="2024-07-13T08:57:29.488" v="227" actId="5793"/>
          <ac:spMkLst>
            <pc:docMk/>
            <pc:sldMk cId="1087759869" sldId="258"/>
            <ac:spMk id="2" creationId="{71447B9D-327B-2434-1DE1-6D27495767DE}"/>
          </ac:spMkLst>
        </pc:spChg>
        <pc:spChg chg="mod">
          <ac:chgData name="Yogev Kleinberger" userId="8ab58cf1-a179-4d0a-aeea-9d35c2c7f611" providerId="ADAL" clId="{29003D1F-DCFD-4167-A666-B661B7A40B1E}" dt="2024-07-14T11:40:55.679" v="2387" actId="20577"/>
          <ac:spMkLst>
            <pc:docMk/>
            <pc:sldMk cId="1087759869" sldId="258"/>
            <ac:spMk id="3" creationId="{0842EADD-57B4-FB3B-2592-0F2EE56233AE}"/>
          </ac:spMkLst>
        </pc:spChg>
      </pc:sldChg>
      <pc:sldChg chg="modSp del mod">
        <pc:chgData name="Yogev Kleinberger" userId="8ab58cf1-a179-4d0a-aeea-9d35c2c7f611" providerId="ADAL" clId="{29003D1F-DCFD-4167-A666-B661B7A40B1E}" dt="2024-07-14T11:41:11.441" v="2388" actId="47"/>
        <pc:sldMkLst>
          <pc:docMk/>
          <pc:sldMk cId="770285903" sldId="260"/>
        </pc:sldMkLst>
        <pc:spChg chg="mod">
          <ac:chgData name="Yogev Kleinberger" userId="8ab58cf1-a179-4d0a-aeea-9d35c2c7f611" providerId="ADAL" clId="{29003D1F-DCFD-4167-A666-B661B7A40B1E}" dt="2024-07-13T09:00:44.526" v="473" actId="20577"/>
          <ac:spMkLst>
            <pc:docMk/>
            <pc:sldMk cId="770285903" sldId="260"/>
            <ac:spMk id="2" creationId="{17BE2180-2DE8-4443-8DC3-E7A743BEA0F6}"/>
          </ac:spMkLst>
        </pc:spChg>
        <pc:spChg chg="mod">
          <ac:chgData name="Yogev Kleinberger" userId="8ab58cf1-a179-4d0a-aeea-9d35c2c7f611" providerId="ADAL" clId="{29003D1F-DCFD-4167-A666-B661B7A40B1E}" dt="2024-07-13T09:02:02.224" v="501" actId="20577"/>
          <ac:spMkLst>
            <pc:docMk/>
            <pc:sldMk cId="770285903" sldId="260"/>
            <ac:spMk id="3" creationId="{F462239D-D20E-1F70-BEFF-9671886604C0}"/>
          </ac:spMkLst>
        </pc:spChg>
      </pc:sldChg>
      <pc:sldChg chg="modSp mod">
        <pc:chgData name="Yogev Kleinberger" userId="8ab58cf1-a179-4d0a-aeea-9d35c2c7f611" providerId="ADAL" clId="{29003D1F-DCFD-4167-A666-B661B7A40B1E}" dt="2024-07-13T09:02:39.464" v="540" actId="313"/>
        <pc:sldMkLst>
          <pc:docMk/>
          <pc:sldMk cId="1233433403" sldId="264"/>
        </pc:sldMkLst>
        <pc:spChg chg="mod">
          <ac:chgData name="Yogev Kleinberger" userId="8ab58cf1-a179-4d0a-aeea-9d35c2c7f611" providerId="ADAL" clId="{29003D1F-DCFD-4167-A666-B661B7A40B1E}" dt="2024-07-13T09:02:39.464" v="540" actId="313"/>
          <ac:spMkLst>
            <pc:docMk/>
            <pc:sldMk cId="1233433403" sldId="264"/>
            <ac:spMk id="2" creationId="{29D975B6-0D95-F800-C1D1-FA861468E25C}"/>
          </ac:spMkLst>
        </pc:spChg>
      </pc:sldChg>
      <pc:sldChg chg="del">
        <pc:chgData name="Yogev Kleinberger" userId="8ab58cf1-a179-4d0a-aeea-9d35c2c7f611" providerId="ADAL" clId="{29003D1F-DCFD-4167-A666-B661B7A40B1E}" dt="2024-07-13T09:02:52.798" v="541" actId="47"/>
        <pc:sldMkLst>
          <pc:docMk/>
          <pc:sldMk cId="1529411945" sldId="265"/>
        </pc:sldMkLst>
      </pc:sldChg>
      <pc:sldChg chg="del">
        <pc:chgData name="Yogev Kleinberger" userId="8ab58cf1-a179-4d0a-aeea-9d35c2c7f611" providerId="ADAL" clId="{29003D1F-DCFD-4167-A666-B661B7A40B1E}" dt="2024-07-13T09:02:54.163" v="542" actId="47"/>
        <pc:sldMkLst>
          <pc:docMk/>
          <pc:sldMk cId="2637480172" sldId="266"/>
        </pc:sldMkLst>
      </pc:sldChg>
      <pc:sldChg chg="modSp mod ord modAnim">
        <pc:chgData name="Yogev Kleinberger" userId="8ab58cf1-a179-4d0a-aeea-9d35c2c7f611" providerId="ADAL" clId="{29003D1F-DCFD-4167-A666-B661B7A40B1E}" dt="2024-07-14T11:44:52.066" v="2441" actId="20577"/>
        <pc:sldMkLst>
          <pc:docMk/>
          <pc:sldMk cId="450540910" sldId="268"/>
        </pc:sldMkLst>
        <pc:spChg chg="mod">
          <ac:chgData name="Yogev Kleinberger" userId="8ab58cf1-a179-4d0a-aeea-9d35c2c7f611" providerId="ADAL" clId="{29003D1F-DCFD-4167-A666-B661B7A40B1E}" dt="2024-07-14T11:44:52.066" v="2441" actId="20577"/>
          <ac:spMkLst>
            <pc:docMk/>
            <pc:sldMk cId="450540910" sldId="268"/>
            <ac:spMk id="3" creationId="{F462239D-D20E-1F70-BEFF-9671886604C0}"/>
          </ac:spMkLst>
        </pc:spChg>
      </pc:sldChg>
      <pc:sldChg chg="del">
        <pc:chgData name="Yogev Kleinberger" userId="8ab58cf1-a179-4d0a-aeea-9d35c2c7f611" providerId="ADAL" clId="{29003D1F-DCFD-4167-A666-B661B7A40B1E}" dt="2024-07-13T09:05:43.743" v="611" actId="47"/>
        <pc:sldMkLst>
          <pc:docMk/>
          <pc:sldMk cId="3509631221" sldId="269"/>
        </pc:sldMkLst>
      </pc:sldChg>
      <pc:sldChg chg="del">
        <pc:chgData name="Yogev Kleinberger" userId="8ab58cf1-a179-4d0a-aeea-9d35c2c7f611" providerId="ADAL" clId="{29003D1F-DCFD-4167-A666-B661B7A40B1E}" dt="2024-07-13T09:05:44.349" v="612" actId="47"/>
        <pc:sldMkLst>
          <pc:docMk/>
          <pc:sldMk cId="352240330" sldId="270"/>
        </pc:sldMkLst>
      </pc:sldChg>
      <pc:sldChg chg="mod modShow">
        <pc:chgData name="Yogev Kleinberger" userId="8ab58cf1-a179-4d0a-aeea-9d35c2c7f611" providerId="ADAL" clId="{29003D1F-DCFD-4167-A666-B661B7A40B1E}" dt="2024-07-13T09:22:53.505" v="906" actId="729"/>
        <pc:sldMkLst>
          <pc:docMk/>
          <pc:sldMk cId="3973730896" sldId="272"/>
        </pc:sldMkLst>
      </pc:sldChg>
      <pc:sldChg chg="mod modShow">
        <pc:chgData name="Yogev Kleinberger" userId="8ab58cf1-a179-4d0a-aeea-9d35c2c7f611" providerId="ADAL" clId="{29003D1F-DCFD-4167-A666-B661B7A40B1E}" dt="2024-07-13T09:22:54.956" v="907" actId="729"/>
        <pc:sldMkLst>
          <pc:docMk/>
          <pc:sldMk cId="4049119322" sldId="273"/>
        </pc:sldMkLst>
      </pc:sldChg>
      <pc:sldChg chg="mod modShow">
        <pc:chgData name="Yogev Kleinberger" userId="8ab58cf1-a179-4d0a-aeea-9d35c2c7f611" providerId="ADAL" clId="{29003D1F-DCFD-4167-A666-B661B7A40B1E}" dt="2024-07-13T09:22:56.283" v="908" actId="729"/>
        <pc:sldMkLst>
          <pc:docMk/>
          <pc:sldMk cId="508781158" sldId="274"/>
        </pc:sldMkLst>
      </pc:sldChg>
      <pc:sldChg chg="del">
        <pc:chgData name="Yogev Kleinberger" userId="8ab58cf1-a179-4d0a-aeea-9d35c2c7f611" providerId="ADAL" clId="{29003D1F-DCFD-4167-A666-B661B7A40B1E}" dt="2024-07-13T09:21:56.111" v="900" actId="47"/>
        <pc:sldMkLst>
          <pc:docMk/>
          <pc:sldMk cId="2566437356" sldId="275"/>
        </pc:sldMkLst>
      </pc:sldChg>
      <pc:sldChg chg="ord">
        <pc:chgData name="Yogev Kleinberger" userId="8ab58cf1-a179-4d0a-aeea-9d35c2c7f611" providerId="ADAL" clId="{29003D1F-DCFD-4167-A666-B661B7A40B1E}" dt="2024-07-13T09:22:27.617" v="905"/>
        <pc:sldMkLst>
          <pc:docMk/>
          <pc:sldMk cId="2182643993" sldId="276"/>
        </pc:sldMkLst>
      </pc:sldChg>
      <pc:sldChg chg="del ord">
        <pc:chgData name="Yogev Kleinberger" userId="8ab58cf1-a179-4d0a-aeea-9d35c2c7f611" providerId="ADAL" clId="{29003D1F-DCFD-4167-A666-B661B7A40B1E}" dt="2024-07-13T09:23:02.730" v="911" actId="47"/>
        <pc:sldMkLst>
          <pc:docMk/>
          <pc:sldMk cId="1693058389" sldId="277"/>
        </pc:sldMkLst>
      </pc:sldChg>
      <pc:sldChg chg="del">
        <pc:chgData name="Yogev Kleinberger" userId="8ab58cf1-a179-4d0a-aeea-9d35c2c7f611" providerId="ADAL" clId="{29003D1F-DCFD-4167-A666-B661B7A40B1E}" dt="2024-07-13T09:22:02.744" v="901" actId="47"/>
        <pc:sldMkLst>
          <pc:docMk/>
          <pc:sldMk cId="1208894308" sldId="278"/>
        </pc:sldMkLst>
      </pc:sldChg>
      <pc:sldChg chg="del">
        <pc:chgData name="Yogev Kleinberger" userId="8ab58cf1-a179-4d0a-aeea-9d35c2c7f611" providerId="ADAL" clId="{29003D1F-DCFD-4167-A666-B661B7A40B1E}" dt="2024-07-13T09:22:06.020" v="902" actId="47"/>
        <pc:sldMkLst>
          <pc:docMk/>
          <pc:sldMk cId="2785311306" sldId="279"/>
        </pc:sldMkLst>
      </pc:sldChg>
      <pc:sldChg chg="modSp del mod ord">
        <pc:chgData name="Yogev Kleinberger" userId="8ab58cf1-a179-4d0a-aeea-9d35c2c7f611" providerId="ADAL" clId="{29003D1F-DCFD-4167-A666-B661B7A40B1E}" dt="2024-07-13T09:23:22.461" v="916" actId="2696"/>
        <pc:sldMkLst>
          <pc:docMk/>
          <pc:sldMk cId="2061909844" sldId="280"/>
        </pc:sldMkLst>
        <pc:spChg chg="mod">
          <ac:chgData name="Yogev Kleinberger" userId="8ab58cf1-a179-4d0a-aeea-9d35c2c7f611" providerId="ADAL" clId="{29003D1F-DCFD-4167-A666-B661B7A40B1E}" dt="2024-07-13T09:23:20.619" v="915" actId="5793"/>
          <ac:spMkLst>
            <pc:docMk/>
            <pc:sldMk cId="2061909844" sldId="280"/>
            <ac:spMk id="3" creationId="{D00DD888-04DB-0BCF-E625-07C0A771A705}"/>
          </ac:spMkLst>
        </pc:spChg>
      </pc:sldChg>
      <pc:sldChg chg="delSp modSp del mod">
        <pc:chgData name="Yogev Kleinberger" userId="8ab58cf1-a179-4d0a-aeea-9d35c2c7f611" providerId="ADAL" clId="{29003D1F-DCFD-4167-A666-B661B7A40B1E}" dt="2024-07-13T11:59:59.732" v="2214" actId="47"/>
        <pc:sldMkLst>
          <pc:docMk/>
          <pc:sldMk cId="3751878381" sldId="281"/>
        </pc:sldMkLst>
        <pc:spChg chg="mod">
          <ac:chgData name="Yogev Kleinberger" userId="8ab58cf1-a179-4d0a-aeea-9d35c2c7f611" providerId="ADAL" clId="{29003D1F-DCFD-4167-A666-B661B7A40B1E}" dt="2024-07-13T10:52:04.802" v="1698" actId="5793"/>
          <ac:spMkLst>
            <pc:docMk/>
            <pc:sldMk cId="3751878381" sldId="281"/>
            <ac:spMk id="2" creationId="{17BE2180-2DE8-4443-8DC3-E7A743BEA0F6}"/>
          </ac:spMkLst>
        </pc:spChg>
        <pc:spChg chg="del mod">
          <ac:chgData name="Yogev Kleinberger" userId="8ab58cf1-a179-4d0a-aeea-9d35c2c7f611" providerId="ADAL" clId="{29003D1F-DCFD-4167-A666-B661B7A40B1E}" dt="2024-07-13T10:52:12.563" v="1704"/>
          <ac:spMkLst>
            <pc:docMk/>
            <pc:sldMk cId="3751878381" sldId="281"/>
            <ac:spMk id="3" creationId="{D00DD888-04DB-0BCF-E625-07C0A771A705}"/>
          </ac:spMkLst>
        </pc:spChg>
      </pc:sldChg>
      <pc:sldChg chg="delSp modSp add mod">
        <pc:chgData name="Yogev Kleinberger" userId="8ab58cf1-a179-4d0a-aeea-9d35c2c7f611" providerId="ADAL" clId="{29003D1F-DCFD-4167-A666-B661B7A40B1E}" dt="2024-07-13T08:57:06.498" v="217" actId="478"/>
        <pc:sldMkLst>
          <pc:docMk/>
          <pc:sldMk cId="1009751325" sldId="282"/>
        </pc:sldMkLst>
        <pc:spChg chg="mod">
          <ac:chgData name="Yogev Kleinberger" userId="8ab58cf1-a179-4d0a-aeea-9d35c2c7f611" providerId="ADAL" clId="{29003D1F-DCFD-4167-A666-B661B7A40B1E}" dt="2024-07-13T08:57:01.394" v="216" actId="20577"/>
          <ac:spMkLst>
            <pc:docMk/>
            <pc:sldMk cId="1009751325" sldId="282"/>
            <ac:spMk id="2" creationId="{919CA54A-9CC2-0E2E-11E6-57596730659D}"/>
          </ac:spMkLst>
        </pc:spChg>
        <pc:spChg chg="del">
          <ac:chgData name="Yogev Kleinberger" userId="8ab58cf1-a179-4d0a-aeea-9d35c2c7f611" providerId="ADAL" clId="{29003D1F-DCFD-4167-A666-B661B7A40B1E}" dt="2024-07-13T08:57:06.498" v="217" actId="478"/>
          <ac:spMkLst>
            <pc:docMk/>
            <pc:sldMk cId="1009751325" sldId="282"/>
            <ac:spMk id="4" creationId="{8F3D6358-B545-991C-8032-19AA5F3DFCC9}"/>
          </ac:spMkLst>
        </pc:spChg>
      </pc:sldChg>
      <pc:sldChg chg="add del">
        <pc:chgData name="Yogev Kleinberger" userId="8ab58cf1-a179-4d0a-aeea-9d35c2c7f611" providerId="ADAL" clId="{29003D1F-DCFD-4167-A666-B661B7A40B1E}" dt="2024-07-14T11:40:21.214" v="2373" actId="47"/>
        <pc:sldMkLst>
          <pc:docMk/>
          <pc:sldMk cId="838092909" sldId="283"/>
        </pc:sldMkLst>
      </pc:sldChg>
      <pc:sldChg chg="modSp add mod">
        <pc:chgData name="Yogev Kleinberger" userId="8ab58cf1-a179-4d0a-aeea-9d35c2c7f611" providerId="ADAL" clId="{29003D1F-DCFD-4167-A666-B661B7A40B1E}" dt="2024-07-14T11:41:22.486" v="2396" actId="20577"/>
        <pc:sldMkLst>
          <pc:docMk/>
          <pc:sldMk cId="2447717973" sldId="284"/>
        </pc:sldMkLst>
        <pc:spChg chg="mod">
          <ac:chgData name="Yogev Kleinberger" userId="8ab58cf1-a179-4d0a-aeea-9d35c2c7f611" providerId="ADAL" clId="{29003D1F-DCFD-4167-A666-B661B7A40B1E}" dt="2024-07-14T11:41:22.486" v="2396" actId="20577"/>
          <ac:spMkLst>
            <pc:docMk/>
            <pc:sldMk cId="2447717973" sldId="284"/>
            <ac:spMk id="2" creationId="{17BE2180-2DE8-4443-8DC3-E7A743BEA0F6}"/>
          </ac:spMkLst>
        </pc:spChg>
        <pc:spChg chg="mod">
          <ac:chgData name="Yogev Kleinberger" userId="8ab58cf1-a179-4d0a-aeea-9d35c2c7f611" providerId="ADAL" clId="{29003D1F-DCFD-4167-A666-B661B7A40B1E}" dt="2024-07-13T09:02:29.339" v="539" actId="20577"/>
          <ac:spMkLst>
            <pc:docMk/>
            <pc:sldMk cId="2447717973" sldId="284"/>
            <ac:spMk id="3" creationId="{F462239D-D20E-1F70-BEFF-9671886604C0}"/>
          </ac:spMkLst>
        </pc:spChg>
      </pc:sldChg>
      <pc:sldChg chg="modSp add mod modAnim">
        <pc:chgData name="Yogev Kleinberger" userId="8ab58cf1-a179-4d0a-aeea-9d35c2c7f611" providerId="ADAL" clId="{29003D1F-DCFD-4167-A666-B661B7A40B1E}" dt="2024-07-13T09:05:24.504" v="610" actId="13926"/>
        <pc:sldMkLst>
          <pc:docMk/>
          <pc:sldMk cId="3236330493" sldId="285"/>
        </pc:sldMkLst>
        <pc:spChg chg="mod">
          <ac:chgData name="Yogev Kleinberger" userId="8ab58cf1-a179-4d0a-aeea-9d35c2c7f611" providerId="ADAL" clId="{29003D1F-DCFD-4167-A666-B661B7A40B1E}" dt="2024-07-13T09:05:24.504" v="610" actId="13926"/>
          <ac:spMkLst>
            <pc:docMk/>
            <pc:sldMk cId="3236330493" sldId="285"/>
            <ac:spMk id="3" creationId="{F462239D-D20E-1F70-BEFF-9671886604C0}"/>
          </ac:spMkLst>
        </pc:spChg>
      </pc:sldChg>
      <pc:sldChg chg="addSp modSp add mod modAnim">
        <pc:chgData name="Yogev Kleinberger" userId="8ab58cf1-a179-4d0a-aeea-9d35c2c7f611" providerId="ADAL" clId="{29003D1F-DCFD-4167-A666-B661B7A40B1E}" dt="2024-07-13T09:21:21.995" v="899" actId="20577"/>
        <pc:sldMkLst>
          <pc:docMk/>
          <pc:sldMk cId="264017489" sldId="286"/>
        </pc:sldMkLst>
        <pc:spChg chg="mod">
          <ac:chgData name="Yogev Kleinberger" userId="8ab58cf1-a179-4d0a-aeea-9d35c2c7f611" providerId="ADAL" clId="{29003D1F-DCFD-4167-A666-B661B7A40B1E}" dt="2024-07-13T09:06:03.388" v="644" actId="20577"/>
          <ac:spMkLst>
            <pc:docMk/>
            <pc:sldMk cId="264017489" sldId="286"/>
            <ac:spMk id="2" creationId="{17BE2180-2DE8-4443-8DC3-E7A743BEA0F6}"/>
          </ac:spMkLst>
        </pc:spChg>
        <pc:spChg chg="mod">
          <ac:chgData name="Yogev Kleinberger" userId="8ab58cf1-a179-4d0a-aeea-9d35c2c7f611" providerId="ADAL" clId="{29003D1F-DCFD-4167-A666-B661B7A40B1E}" dt="2024-07-13T09:21:21.995" v="899" actId="20577"/>
          <ac:spMkLst>
            <pc:docMk/>
            <pc:sldMk cId="264017489" sldId="286"/>
            <ac:spMk id="3" creationId="{F462239D-D20E-1F70-BEFF-9671886604C0}"/>
          </ac:spMkLst>
        </pc:spChg>
        <pc:picChg chg="add mod">
          <ac:chgData name="Yogev Kleinberger" userId="8ab58cf1-a179-4d0a-aeea-9d35c2c7f611" providerId="ADAL" clId="{29003D1F-DCFD-4167-A666-B661B7A40B1E}" dt="2024-07-13T09:19:25.361" v="811" actId="1076"/>
          <ac:picMkLst>
            <pc:docMk/>
            <pc:sldMk cId="264017489" sldId="286"/>
            <ac:picMk id="5" creationId="{0B323D4E-5FBB-D99A-3920-75684E32835F}"/>
          </ac:picMkLst>
        </pc:picChg>
      </pc:sldChg>
      <pc:sldChg chg="add">
        <pc:chgData name="Yogev Kleinberger" userId="8ab58cf1-a179-4d0a-aeea-9d35c2c7f611" providerId="ADAL" clId="{29003D1F-DCFD-4167-A666-B661B7A40B1E}" dt="2024-07-13T09:22:14.204" v="903"/>
        <pc:sldMkLst>
          <pc:docMk/>
          <pc:sldMk cId="2404560343" sldId="287"/>
        </pc:sldMkLst>
      </pc:sldChg>
      <pc:sldChg chg="modSp add del">
        <pc:chgData name="Yogev Kleinberger" userId="8ab58cf1-a179-4d0a-aeea-9d35c2c7f611" providerId="ADAL" clId="{29003D1F-DCFD-4167-A666-B661B7A40B1E}" dt="2024-07-13T09:23:56.862" v="960" actId="47"/>
        <pc:sldMkLst>
          <pc:docMk/>
          <pc:sldMk cId="3475933266" sldId="288"/>
        </pc:sldMkLst>
        <pc:spChg chg="mod">
          <ac:chgData name="Yogev Kleinberger" userId="8ab58cf1-a179-4d0a-aeea-9d35c2c7f611" providerId="ADAL" clId="{29003D1F-DCFD-4167-A666-B661B7A40B1E}" dt="2024-07-13T09:23:54.511" v="959" actId="20577"/>
          <ac:spMkLst>
            <pc:docMk/>
            <pc:sldMk cId="3475933266" sldId="288"/>
            <ac:spMk id="2" creationId="{17BE2180-2DE8-4443-8DC3-E7A743BEA0F6}"/>
          </ac:spMkLst>
        </pc:spChg>
      </pc:sldChg>
      <pc:sldChg chg="addSp delSp modSp add mod delAnim modAnim">
        <pc:chgData name="Yogev Kleinberger" userId="8ab58cf1-a179-4d0a-aeea-9d35c2c7f611" providerId="ADAL" clId="{29003D1F-DCFD-4167-A666-B661B7A40B1E}" dt="2024-07-13T10:52:57.107" v="1708" actId="1076"/>
        <pc:sldMkLst>
          <pc:docMk/>
          <pc:sldMk cId="3901881349" sldId="288"/>
        </pc:sldMkLst>
        <pc:spChg chg="del mod">
          <ac:chgData name="Yogev Kleinberger" userId="8ab58cf1-a179-4d0a-aeea-9d35c2c7f611" providerId="ADAL" clId="{29003D1F-DCFD-4167-A666-B661B7A40B1E}" dt="2024-07-13T10:49:15.531" v="1479" actId="478"/>
          <ac:spMkLst>
            <pc:docMk/>
            <pc:sldMk cId="3901881349" sldId="288"/>
            <ac:spMk id="2" creationId="{17BE2180-2DE8-4443-8DC3-E7A743BEA0F6}"/>
          </ac:spMkLst>
        </pc:spChg>
        <pc:spChg chg="mod">
          <ac:chgData name="Yogev Kleinberger" userId="8ab58cf1-a179-4d0a-aeea-9d35c2c7f611" providerId="ADAL" clId="{29003D1F-DCFD-4167-A666-B661B7A40B1E}" dt="2024-07-13T09:24:05.605" v="963" actId="20577"/>
          <ac:spMkLst>
            <pc:docMk/>
            <pc:sldMk cId="3901881349" sldId="288"/>
            <ac:spMk id="3" creationId="{F462239D-D20E-1F70-BEFF-9671886604C0}"/>
          </ac:spMkLst>
        </pc:spChg>
        <pc:spChg chg="add del mod">
          <ac:chgData name="Yogev Kleinberger" userId="8ab58cf1-a179-4d0a-aeea-9d35c2c7f611" providerId="ADAL" clId="{29003D1F-DCFD-4167-A666-B661B7A40B1E}" dt="2024-07-13T10:49:18.018" v="1481" actId="478"/>
          <ac:spMkLst>
            <pc:docMk/>
            <pc:sldMk cId="3901881349" sldId="288"/>
            <ac:spMk id="8" creationId="{9271874C-0AFC-DF5B-C689-4A5F7ED0DD4D}"/>
          </ac:spMkLst>
        </pc:spChg>
        <pc:spChg chg="add mod">
          <ac:chgData name="Yogev Kleinberger" userId="8ab58cf1-a179-4d0a-aeea-9d35c2c7f611" providerId="ADAL" clId="{29003D1F-DCFD-4167-A666-B661B7A40B1E}" dt="2024-07-13T10:52:57.107" v="1708" actId="1076"/>
          <ac:spMkLst>
            <pc:docMk/>
            <pc:sldMk cId="3901881349" sldId="288"/>
            <ac:spMk id="9" creationId="{296B6944-FACF-780C-F0A8-DBF9627B1540}"/>
          </ac:spMkLst>
        </pc:spChg>
        <pc:picChg chg="del">
          <ac:chgData name="Yogev Kleinberger" userId="8ab58cf1-a179-4d0a-aeea-9d35c2c7f611" providerId="ADAL" clId="{29003D1F-DCFD-4167-A666-B661B7A40B1E}" dt="2024-07-13T09:24:01.586" v="962" actId="478"/>
          <ac:picMkLst>
            <pc:docMk/>
            <pc:sldMk cId="3901881349" sldId="288"/>
            <ac:picMk id="5" creationId="{0B323D4E-5FBB-D99A-3920-75684E32835F}"/>
          </ac:picMkLst>
        </pc:picChg>
        <pc:picChg chg="add mod">
          <ac:chgData name="Yogev Kleinberger" userId="8ab58cf1-a179-4d0a-aeea-9d35c2c7f611" providerId="ADAL" clId="{29003D1F-DCFD-4167-A666-B661B7A40B1E}" dt="2024-07-13T09:26:51.604" v="967" actId="1076"/>
          <ac:picMkLst>
            <pc:docMk/>
            <pc:sldMk cId="3901881349" sldId="288"/>
            <ac:picMk id="6" creationId="{CACFFF32-5E0D-BF90-D0C7-0C54F2009AC7}"/>
          </ac:picMkLst>
        </pc:picChg>
      </pc:sldChg>
      <pc:sldChg chg="addSp delSp modSp add mod modShow">
        <pc:chgData name="Yogev Kleinberger" userId="8ab58cf1-a179-4d0a-aeea-9d35c2c7f611" providerId="ADAL" clId="{29003D1F-DCFD-4167-A666-B661B7A40B1E}" dt="2024-07-13T10:48:32.457" v="1454" actId="729"/>
        <pc:sldMkLst>
          <pc:docMk/>
          <pc:sldMk cId="449926691" sldId="289"/>
        </pc:sldMkLst>
        <pc:spChg chg="add mod">
          <ac:chgData name="Yogev Kleinberger" userId="8ab58cf1-a179-4d0a-aeea-9d35c2c7f611" providerId="ADAL" clId="{29003D1F-DCFD-4167-A666-B661B7A40B1E}" dt="2024-07-13T10:44:25.783" v="1384" actId="1076"/>
          <ac:spMkLst>
            <pc:docMk/>
            <pc:sldMk cId="449926691" sldId="289"/>
            <ac:spMk id="4" creationId="{E75DC7B8-BD4C-AA6E-8CD4-4F29C99EE558}"/>
          </ac:spMkLst>
        </pc:spChg>
        <pc:spChg chg="add mod">
          <ac:chgData name="Yogev Kleinberger" userId="8ab58cf1-a179-4d0a-aeea-9d35c2c7f611" providerId="ADAL" clId="{29003D1F-DCFD-4167-A666-B661B7A40B1E}" dt="2024-07-13T10:44:25.783" v="1384" actId="1076"/>
          <ac:spMkLst>
            <pc:docMk/>
            <pc:sldMk cId="449926691" sldId="289"/>
            <ac:spMk id="7" creationId="{5EDA323A-61AD-D0C6-668A-AE60E0CC6BD9}"/>
          </ac:spMkLst>
        </pc:spChg>
        <pc:spChg chg="add del mod">
          <ac:chgData name="Yogev Kleinberger" userId="8ab58cf1-a179-4d0a-aeea-9d35c2c7f611" providerId="ADAL" clId="{29003D1F-DCFD-4167-A666-B661B7A40B1E}" dt="2024-07-13T10:28:43.479" v="1175" actId="478"/>
          <ac:spMkLst>
            <pc:docMk/>
            <pc:sldMk cId="449926691" sldId="289"/>
            <ac:spMk id="8" creationId="{68074618-6211-80D2-7D5E-AA400893A89D}"/>
          </ac:spMkLst>
        </pc:spChg>
        <pc:spChg chg="add del">
          <ac:chgData name="Yogev Kleinberger" userId="8ab58cf1-a179-4d0a-aeea-9d35c2c7f611" providerId="ADAL" clId="{29003D1F-DCFD-4167-A666-B661B7A40B1E}" dt="2024-07-13T10:28:50.435" v="1177" actId="478"/>
          <ac:spMkLst>
            <pc:docMk/>
            <pc:sldMk cId="449926691" sldId="289"/>
            <ac:spMk id="9" creationId="{0423A38C-B482-96B8-39D7-FEF8C3148632}"/>
          </ac:spMkLst>
        </pc:spChg>
        <pc:spChg chg="add del">
          <ac:chgData name="Yogev Kleinberger" userId="8ab58cf1-a179-4d0a-aeea-9d35c2c7f611" providerId="ADAL" clId="{29003D1F-DCFD-4167-A666-B661B7A40B1E}" dt="2024-07-13T10:29:03.012" v="1179" actId="478"/>
          <ac:spMkLst>
            <pc:docMk/>
            <pc:sldMk cId="449926691" sldId="289"/>
            <ac:spMk id="10" creationId="{D95AF34A-BCA4-162A-768E-2F0D812FEBC3}"/>
          </ac:spMkLst>
        </pc:spChg>
        <pc:spChg chg="add del">
          <ac:chgData name="Yogev Kleinberger" userId="8ab58cf1-a179-4d0a-aeea-9d35c2c7f611" providerId="ADAL" clId="{29003D1F-DCFD-4167-A666-B661B7A40B1E}" dt="2024-07-13T10:29:14.964" v="1181" actId="478"/>
          <ac:spMkLst>
            <pc:docMk/>
            <pc:sldMk cId="449926691" sldId="289"/>
            <ac:spMk id="11" creationId="{1D7206D1-61B4-7AC5-D304-C0CFED15B22E}"/>
          </ac:spMkLst>
        </pc:spChg>
        <pc:spChg chg="add mod">
          <ac:chgData name="Yogev Kleinberger" userId="8ab58cf1-a179-4d0a-aeea-9d35c2c7f611" providerId="ADAL" clId="{29003D1F-DCFD-4167-A666-B661B7A40B1E}" dt="2024-07-13T10:44:25.783" v="1384" actId="1076"/>
          <ac:spMkLst>
            <pc:docMk/>
            <pc:sldMk cId="449926691" sldId="289"/>
            <ac:spMk id="12" creationId="{B9BD45E2-E1FB-7507-98E7-0D384722FA57}"/>
          </ac:spMkLst>
        </pc:spChg>
        <pc:spChg chg="add mod">
          <ac:chgData name="Yogev Kleinberger" userId="8ab58cf1-a179-4d0a-aeea-9d35c2c7f611" providerId="ADAL" clId="{29003D1F-DCFD-4167-A666-B661B7A40B1E}" dt="2024-07-13T10:44:25.783" v="1384" actId="1076"/>
          <ac:spMkLst>
            <pc:docMk/>
            <pc:sldMk cId="449926691" sldId="289"/>
            <ac:spMk id="13" creationId="{E0CE920D-37C4-BCEE-6E01-209E58A1D867}"/>
          </ac:spMkLst>
        </pc:spChg>
        <pc:spChg chg="add del mod">
          <ac:chgData name="Yogev Kleinberger" userId="8ab58cf1-a179-4d0a-aeea-9d35c2c7f611" providerId="ADAL" clId="{29003D1F-DCFD-4167-A666-B661B7A40B1E}" dt="2024-07-13T10:40:10.844" v="1340" actId="478"/>
          <ac:spMkLst>
            <pc:docMk/>
            <pc:sldMk cId="449926691" sldId="289"/>
            <ac:spMk id="14" creationId="{E5ACBA79-8004-D9F2-CB81-F2649085B0A0}"/>
          </ac:spMkLst>
        </pc:spChg>
        <pc:spChg chg="add mod">
          <ac:chgData name="Yogev Kleinberger" userId="8ab58cf1-a179-4d0a-aeea-9d35c2c7f611" providerId="ADAL" clId="{29003D1F-DCFD-4167-A666-B661B7A40B1E}" dt="2024-07-13T10:36:58.086" v="1237" actId="13822"/>
          <ac:spMkLst>
            <pc:docMk/>
            <pc:sldMk cId="449926691" sldId="289"/>
            <ac:spMk id="15" creationId="{C2437C07-7F9A-F6D2-C66D-C5597AFC4C8D}"/>
          </ac:spMkLst>
        </pc:spChg>
        <pc:spChg chg="add mod">
          <ac:chgData name="Yogev Kleinberger" userId="8ab58cf1-a179-4d0a-aeea-9d35c2c7f611" providerId="ADAL" clId="{29003D1F-DCFD-4167-A666-B661B7A40B1E}" dt="2024-07-13T10:44:51.666" v="1391" actId="1076"/>
          <ac:spMkLst>
            <pc:docMk/>
            <pc:sldMk cId="449926691" sldId="289"/>
            <ac:spMk id="16" creationId="{D4B134D6-B30E-3731-0E92-F59A33080BE4}"/>
          </ac:spMkLst>
        </pc:spChg>
        <pc:spChg chg="add mod">
          <ac:chgData name="Yogev Kleinberger" userId="8ab58cf1-a179-4d0a-aeea-9d35c2c7f611" providerId="ADAL" clId="{29003D1F-DCFD-4167-A666-B661B7A40B1E}" dt="2024-07-13T10:44:54.714" v="1392" actId="1076"/>
          <ac:spMkLst>
            <pc:docMk/>
            <pc:sldMk cId="449926691" sldId="289"/>
            <ac:spMk id="17" creationId="{DB897BFB-3CE7-EE9E-8209-7C6DFB6BC885}"/>
          </ac:spMkLst>
        </pc:spChg>
        <pc:spChg chg="add mod">
          <ac:chgData name="Yogev Kleinberger" userId="8ab58cf1-a179-4d0a-aeea-9d35c2c7f611" providerId="ADAL" clId="{29003D1F-DCFD-4167-A666-B661B7A40B1E}" dt="2024-07-13T10:44:57.168" v="1393" actId="1076"/>
          <ac:spMkLst>
            <pc:docMk/>
            <pc:sldMk cId="449926691" sldId="289"/>
            <ac:spMk id="18" creationId="{161F3425-E4A7-C83C-0982-FBBA2304A659}"/>
          </ac:spMkLst>
        </pc:spChg>
        <pc:spChg chg="add mod">
          <ac:chgData name="Yogev Kleinberger" userId="8ab58cf1-a179-4d0a-aeea-9d35c2c7f611" providerId="ADAL" clId="{29003D1F-DCFD-4167-A666-B661B7A40B1E}" dt="2024-07-13T10:45:00.355" v="1394" actId="1076"/>
          <ac:spMkLst>
            <pc:docMk/>
            <pc:sldMk cId="449926691" sldId="289"/>
            <ac:spMk id="19" creationId="{D4DC8A28-9A1B-A0AA-88E4-0E58C02C3255}"/>
          </ac:spMkLst>
        </pc:spChg>
        <pc:spChg chg="add mod">
          <ac:chgData name="Yogev Kleinberger" userId="8ab58cf1-a179-4d0a-aeea-9d35c2c7f611" providerId="ADAL" clId="{29003D1F-DCFD-4167-A666-B661B7A40B1E}" dt="2024-07-13T10:45:03.099" v="1395" actId="1076"/>
          <ac:spMkLst>
            <pc:docMk/>
            <pc:sldMk cId="449926691" sldId="289"/>
            <ac:spMk id="20" creationId="{4C65519F-7A6F-D07E-A2E7-8EAB6A584A17}"/>
          </ac:spMkLst>
        </pc:spChg>
        <pc:spChg chg="add del mod">
          <ac:chgData name="Yogev Kleinberger" userId="8ab58cf1-a179-4d0a-aeea-9d35c2c7f611" providerId="ADAL" clId="{29003D1F-DCFD-4167-A666-B661B7A40B1E}" dt="2024-07-13T10:40:51.318" v="1351" actId="478"/>
          <ac:spMkLst>
            <pc:docMk/>
            <pc:sldMk cId="449926691" sldId="289"/>
            <ac:spMk id="21" creationId="{348BD893-F166-53D6-386B-C7BD05534967}"/>
          </ac:spMkLst>
        </pc:spChg>
        <pc:spChg chg="add del mod">
          <ac:chgData name="Yogev Kleinberger" userId="8ab58cf1-a179-4d0a-aeea-9d35c2c7f611" providerId="ADAL" clId="{29003D1F-DCFD-4167-A666-B661B7A40B1E}" dt="2024-07-13T10:45:31.985" v="1405" actId="478"/>
          <ac:spMkLst>
            <pc:docMk/>
            <pc:sldMk cId="449926691" sldId="289"/>
            <ac:spMk id="22" creationId="{1A547206-3DDD-57F3-8D1D-E4267C94209B}"/>
          </ac:spMkLst>
        </pc:spChg>
        <pc:spChg chg="add mod">
          <ac:chgData name="Yogev Kleinberger" userId="8ab58cf1-a179-4d0a-aeea-9d35c2c7f611" providerId="ADAL" clId="{29003D1F-DCFD-4167-A666-B661B7A40B1E}" dt="2024-07-13T10:45:06.395" v="1396" actId="1076"/>
          <ac:spMkLst>
            <pc:docMk/>
            <pc:sldMk cId="449926691" sldId="289"/>
            <ac:spMk id="23" creationId="{70D26175-4D6A-2419-DB09-CAF767C88E04}"/>
          </ac:spMkLst>
        </pc:spChg>
        <pc:spChg chg="add mod">
          <ac:chgData name="Yogev Kleinberger" userId="8ab58cf1-a179-4d0a-aeea-9d35c2c7f611" providerId="ADAL" clId="{29003D1F-DCFD-4167-A666-B661B7A40B1E}" dt="2024-07-13T10:47:19.133" v="1437" actId="1036"/>
          <ac:spMkLst>
            <pc:docMk/>
            <pc:sldMk cId="449926691" sldId="289"/>
            <ac:spMk id="24" creationId="{7380BEC1-0BF2-C06D-A205-BBE2C841438B}"/>
          </ac:spMkLst>
        </pc:spChg>
        <pc:spChg chg="add mod">
          <ac:chgData name="Yogev Kleinberger" userId="8ab58cf1-a179-4d0a-aeea-9d35c2c7f611" providerId="ADAL" clId="{29003D1F-DCFD-4167-A666-B661B7A40B1E}" dt="2024-07-13T10:42:52.913" v="1378" actId="14100"/>
          <ac:spMkLst>
            <pc:docMk/>
            <pc:sldMk cId="449926691" sldId="289"/>
            <ac:spMk id="25" creationId="{FCA437E6-DEC2-DC25-1983-C8172A57ED7A}"/>
          </ac:spMkLst>
        </pc:spChg>
        <pc:spChg chg="add mod">
          <ac:chgData name="Yogev Kleinberger" userId="8ab58cf1-a179-4d0a-aeea-9d35c2c7f611" providerId="ADAL" clId="{29003D1F-DCFD-4167-A666-B661B7A40B1E}" dt="2024-07-13T10:44:42.337" v="1390" actId="1076"/>
          <ac:spMkLst>
            <pc:docMk/>
            <pc:sldMk cId="449926691" sldId="289"/>
            <ac:spMk id="27" creationId="{BDF86446-7A25-B389-C648-00298FA95C3E}"/>
          </ac:spMkLst>
        </pc:spChg>
        <pc:spChg chg="add del mod">
          <ac:chgData name="Yogev Kleinberger" userId="8ab58cf1-a179-4d0a-aeea-9d35c2c7f611" providerId="ADAL" clId="{29003D1F-DCFD-4167-A666-B661B7A40B1E}" dt="2024-07-13T10:46:05.760" v="1412" actId="478"/>
          <ac:spMkLst>
            <pc:docMk/>
            <pc:sldMk cId="449926691" sldId="289"/>
            <ac:spMk id="28" creationId="{C9C14DB0-4552-EDD4-9F0A-BB90AB1EBC46}"/>
          </ac:spMkLst>
        </pc:spChg>
        <pc:spChg chg="add mod">
          <ac:chgData name="Yogev Kleinberger" userId="8ab58cf1-a179-4d0a-aeea-9d35c2c7f611" providerId="ADAL" clId="{29003D1F-DCFD-4167-A666-B661B7A40B1E}" dt="2024-07-13T10:47:24.433" v="1438" actId="13822"/>
          <ac:spMkLst>
            <pc:docMk/>
            <pc:sldMk cId="449926691" sldId="289"/>
            <ac:spMk id="29" creationId="{452CE63F-D5DE-5CA3-097D-CF8B8E165269}"/>
          </ac:spMkLst>
        </pc:spChg>
        <pc:spChg chg="mod">
          <ac:chgData name="Yogev Kleinberger" userId="8ab58cf1-a179-4d0a-aeea-9d35c2c7f611" providerId="ADAL" clId="{29003D1F-DCFD-4167-A666-B661B7A40B1E}" dt="2024-07-13T10:47:34.982" v="1440"/>
          <ac:spMkLst>
            <pc:docMk/>
            <pc:sldMk cId="449926691" sldId="289"/>
            <ac:spMk id="33" creationId="{0B9EC687-ECEE-0AFF-981D-CE77376C4276}"/>
          </ac:spMkLst>
        </pc:spChg>
        <pc:spChg chg="mod">
          <ac:chgData name="Yogev Kleinberger" userId="8ab58cf1-a179-4d0a-aeea-9d35c2c7f611" providerId="ADAL" clId="{29003D1F-DCFD-4167-A666-B661B7A40B1E}" dt="2024-07-13T10:47:34.982" v="1440"/>
          <ac:spMkLst>
            <pc:docMk/>
            <pc:sldMk cId="449926691" sldId="289"/>
            <ac:spMk id="34" creationId="{8AC54D12-6A81-F49F-5724-33BC311DA5B5}"/>
          </ac:spMkLst>
        </pc:spChg>
        <pc:spChg chg="mod">
          <ac:chgData name="Yogev Kleinberger" userId="8ab58cf1-a179-4d0a-aeea-9d35c2c7f611" providerId="ADAL" clId="{29003D1F-DCFD-4167-A666-B661B7A40B1E}" dt="2024-07-13T10:47:34.982" v="1440"/>
          <ac:spMkLst>
            <pc:docMk/>
            <pc:sldMk cId="449926691" sldId="289"/>
            <ac:spMk id="35" creationId="{5E0B5094-FA30-00EF-E3A3-FB61863D46BA}"/>
          </ac:spMkLst>
        </pc:spChg>
        <pc:spChg chg="mod">
          <ac:chgData name="Yogev Kleinberger" userId="8ab58cf1-a179-4d0a-aeea-9d35c2c7f611" providerId="ADAL" clId="{29003D1F-DCFD-4167-A666-B661B7A40B1E}" dt="2024-07-13T10:47:34.982" v="1440"/>
          <ac:spMkLst>
            <pc:docMk/>
            <pc:sldMk cId="449926691" sldId="289"/>
            <ac:spMk id="36" creationId="{730FE3AB-92CF-EB76-7C1D-5F1DE4FD7C0C}"/>
          </ac:spMkLst>
        </pc:spChg>
        <pc:spChg chg="mod">
          <ac:chgData name="Yogev Kleinberger" userId="8ab58cf1-a179-4d0a-aeea-9d35c2c7f611" providerId="ADAL" clId="{29003D1F-DCFD-4167-A666-B661B7A40B1E}" dt="2024-07-13T10:47:34.982" v="1440"/>
          <ac:spMkLst>
            <pc:docMk/>
            <pc:sldMk cId="449926691" sldId="289"/>
            <ac:spMk id="37" creationId="{03F51502-7C8A-FF88-6A07-EA395230719E}"/>
          </ac:spMkLst>
        </pc:spChg>
        <pc:spChg chg="mod">
          <ac:chgData name="Yogev Kleinberger" userId="8ab58cf1-a179-4d0a-aeea-9d35c2c7f611" providerId="ADAL" clId="{29003D1F-DCFD-4167-A666-B661B7A40B1E}" dt="2024-07-13T10:47:34.982" v="1440"/>
          <ac:spMkLst>
            <pc:docMk/>
            <pc:sldMk cId="449926691" sldId="289"/>
            <ac:spMk id="38" creationId="{B516B02C-D250-219D-28F1-E9088E118D21}"/>
          </ac:spMkLst>
        </pc:spChg>
        <pc:spChg chg="mod">
          <ac:chgData name="Yogev Kleinberger" userId="8ab58cf1-a179-4d0a-aeea-9d35c2c7f611" providerId="ADAL" clId="{29003D1F-DCFD-4167-A666-B661B7A40B1E}" dt="2024-07-13T10:47:34.982" v="1440"/>
          <ac:spMkLst>
            <pc:docMk/>
            <pc:sldMk cId="449926691" sldId="289"/>
            <ac:spMk id="39" creationId="{6FBF1362-B33B-B861-E6DE-4B2FCF3A5BA2}"/>
          </ac:spMkLst>
        </pc:spChg>
        <pc:spChg chg="mod">
          <ac:chgData name="Yogev Kleinberger" userId="8ab58cf1-a179-4d0a-aeea-9d35c2c7f611" providerId="ADAL" clId="{29003D1F-DCFD-4167-A666-B661B7A40B1E}" dt="2024-07-13T10:47:34.982" v="1440"/>
          <ac:spMkLst>
            <pc:docMk/>
            <pc:sldMk cId="449926691" sldId="289"/>
            <ac:spMk id="40" creationId="{98A4ABE9-7286-A264-653D-F2E1B7673C69}"/>
          </ac:spMkLst>
        </pc:spChg>
        <pc:spChg chg="mod">
          <ac:chgData name="Yogev Kleinberger" userId="8ab58cf1-a179-4d0a-aeea-9d35c2c7f611" providerId="ADAL" clId="{29003D1F-DCFD-4167-A666-B661B7A40B1E}" dt="2024-07-13T10:47:34.982" v="1440"/>
          <ac:spMkLst>
            <pc:docMk/>
            <pc:sldMk cId="449926691" sldId="289"/>
            <ac:spMk id="41" creationId="{3CE18837-4887-F805-8449-09A041F4540C}"/>
          </ac:spMkLst>
        </pc:spChg>
        <pc:spChg chg="mod">
          <ac:chgData name="Yogev Kleinberger" userId="8ab58cf1-a179-4d0a-aeea-9d35c2c7f611" providerId="ADAL" clId="{29003D1F-DCFD-4167-A666-B661B7A40B1E}" dt="2024-07-13T10:47:34.982" v="1440"/>
          <ac:spMkLst>
            <pc:docMk/>
            <pc:sldMk cId="449926691" sldId="289"/>
            <ac:spMk id="42" creationId="{BCEB272E-6740-68E9-6BF4-C7587178A430}"/>
          </ac:spMkLst>
        </pc:spChg>
        <pc:spChg chg="mod">
          <ac:chgData name="Yogev Kleinberger" userId="8ab58cf1-a179-4d0a-aeea-9d35c2c7f611" providerId="ADAL" clId="{29003D1F-DCFD-4167-A666-B661B7A40B1E}" dt="2024-07-13T10:47:34.982" v="1440"/>
          <ac:spMkLst>
            <pc:docMk/>
            <pc:sldMk cId="449926691" sldId="289"/>
            <ac:spMk id="43" creationId="{C1F44315-15BE-4546-2166-BB4990C2B55F}"/>
          </ac:spMkLst>
        </pc:spChg>
        <pc:spChg chg="mod">
          <ac:chgData name="Yogev Kleinberger" userId="8ab58cf1-a179-4d0a-aeea-9d35c2c7f611" providerId="ADAL" clId="{29003D1F-DCFD-4167-A666-B661B7A40B1E}" dt="2024-07-13T10:47:34.982" v="1440"/>
          <ac:spMkLst>
            <pc:docMk/>
            <pc:sldMk cId="449926691" sldId="289"/>
            <ac:spMk id="44" creationId="{7099C9D8-01BC-8B51-2E33-FACB7A854062}"/>
          </ac:spMkLst>
        </pc:spChg>
        <pc:spChg chg="mod">
          <ac:chgData name="Yogev Kleinberger" userId="8ab58cf1-a179-4d0a-aeea-9d35c2c7f611" providerId="ADAL" clId="{29003D1F-DCFD-4167-A666-B661B7A40B1E}" dt="2024-07-13T10:47:34.982" v="1440"/>
          <ac:spMkLst>
            <pc:docMk/>
            <pc:sldMk cId="449926691" sldId="289"/>
            <ac:spMk id="45" creationId="{F29F0917-CAB7-BBD5-0342-7DF6E90D7BCB}"/>
          </ac:spMkLst>
        </pc:spChg>
        <pc:spChg chg="mod">
          <ac:chgData name="Yogev Kleinberger" userId="8ab58cf1-a179-4d0a-aeea-9d35c2c7f611" providerId="ADAL" clId="{29003D1F-DCFD-4167-A666-B661B7A40B1E}" dt="2024-07-13T10:47:34.982" v="1440"/>
          <ac:spMkLst>
            <pc:docMk/>
            <pc:sldMk cId="449926691" sldId="289"/>
            <ac:spMk id="46" creationId="{0D4CF8B5-8139-6526-DA90-39788F7B4213}"/>
          </ac:spMkLst>
        </pc:spChg>
        <pc:grpChg chg="add mod">
          <ac:chgData name="Yogev Kleinberger" userId="8ab58cf1-a179-4d0a-aeea-9d35c2c7f611" providerId="ADAL" clId="{29003D1F-DCFD-4167-A666-B661B7A40B1E}" dt="2024-07-13T10:47:11.551" v="1428" actId="1076"/>
          <ac:grpSpMkLst>
            <pc:docMk/>
            <pc:sldMk cId="449926691" sldId="289"/>
            <ac:grpSpMk id="26" creationId="{AEFA535F-B8A6-4B24-3601-D0E8D3C3AF26}"/>
          </ac:grpSpMkLst>
        </pc:grpChg>
        <pc:grpChg chg="add">
          <ac:chgData name="Yogev Kleinberger" userId="8ab58cf1-a179-4d0a-aeea-9d35c2c7f611" providerId="ADAL" clId="{29003D1F-DCFD-4167-A666-B661B7A40B1E}" dt="2024-07-13T10:47:33.614" v="1439" actId="164"/>
          <ac:grpSpMkLst>
            <pc:docMk/>
            <pc:sldMk cId="449926691" sldId="289"/>
            <ac:grpSpMk id="30" creationId="{6FB25641-2164-A252-4742-DB82F0D0FF71}"/>
          </ac:grpSpMkLst>
        </pc:grpChg>
        <pc:grpChg chg="add mod">
          <ac:chgData name="Yogev Kleinberger" userId="8ab58cf1-a179-4d0a-aeea-9d35c2c7f611" providerId="ADAL" clId="{29003D1F-DCFD-4167-A666-B661B7A40B1E}" dt="2024-07-13T10:47:42.496" v="1442" actId="1076"/>
          <ac:grpSpMkLst>
            <pc:docMk/>
            <pc:sldMk cId="449926691" sldId="289"/>
            <ac:grpSpMk id="31" creationId="{1C87FEB3-BC92-043F-F47F-59522A0622DC}"/>
          </ac:grpSpMkLst>
        </pc:grpChg>
        <pc:grpChg chg="mod">
          <ac:chgData name="Yogev Kleinberger" userId="8ab58cf1-a179-4d0a-aeea-9d35c2c7f611" providerId="ADAL" clId="{29003D1F-DCFD-4167-A666-B661B7A40B1E}" dt="2024-07-13T10:47:34.982" v="1440"/>
          <ac:grpSpMkLst>
            <pc:docMk/>
            <pc:sldMk cId="449926691" sldId="289"/>
            <ac:grpSpMk id="32" creationId="{573297E7-EAF5-D2E6-8FE4-E56CB3FA2E59}"/>
          </ac:grpSpMkLst>
        </pc:grpChg>
        <pc:grpChg chg="add">
          <ac:chgData name="Yogev Kleinberger" userId="8ab58cf1-a179-4d0a-aeea-9d35c2c7f611" providerId="ADAL" clId="{29003D1F-DCFD-4167-A666-B661B7A40B1E}" dt="2024-07-13T10:48:16.345" v="1449" actId="164"/>
          <ac:grpSpMkLst>
            <pc:docMk/>
            <pc:sldMk cId="449926691" sldId="289"/>
            <ac:grpSpMk id="47" creationId="{6C8455B4-21FF-220E-C335-132592A16152}"/>
          </ac:grpSpMkLst>
        </pc:grpChg>
        <pc:picChg chg="add del mod">
          <ac:chgData name="Yogev Kleinberger" userId="8ab58cf1-a179-4d0a-aeea-9d35c2c7f611" providerId="ADAL" clId="{29003D1F-DCFD-4167-A666-B661B7A40B1E}" dt="2024-07-13T10:37:42.422" v="1246" actId="478"/>
          <ac:picMkLst>
            <pc:docMk/>
            <pc:sldMk cId="449926691" sldId="289"/>
            <ac:picMk id="5" creationId="{1B444801-A395-C982-3983-8B7F981DE769}"/>
          </ac:picMkLst>
        </pc:picChg>
        <pc:picChg chg="del">
          <ac:chgData name="Yogev Kleinberger" userId="8ab58cf1-a179-4d0a-aeea-9d35c2c7f611" providerId="ADAL" clId="{29003D1F-DCFD-4167-A666-B661B7A40B1E}" dt="2024-07-13T09:27:07.665" v="969" actId="478"/>
          <ac:picMkLst>
            <pc:docMk/>
            <pc:sldMk cId="449926691" sldId="289"/>
            <ac:picMk id="6" creationId="{CACFFF32-5E0D-BF90-D0C7-0C54F2009AC7}"/>
          </ac:picMkLst>
        </pc:picChg>
      </pc:sldChg>
      <pc:sldChg chg="addSp delSp modSp add mod delAnim modAnim">
        <pc:chgData name="Yogev Kleinberger" userId="8ab58cf1-a179-4d0a-aeea-9d35c2c7f611" providerId="ADAL" clId="{29003D1F-DCFD-4167-A666-B661B7A40B1E}" dt="2024-07-13T10:52:25.076" v="1705" actId="1076"/>
        <pc:sldMkLst>
          <pc:docMk/>
          <pc:sldMk cId="1440963259" sldId="290"/>
        </pc:sldMkLst>
        <pc:spChg chg="mod">
          <ac:chgData name="Yogev Kleinberger" userId="8ab58cf1-a179-4d0a-aeea-9d35c2c7f611" providerId="ADAL" clId="{29003D1F-DCFD-4167-A666-B661B7A40B1E}" dt="2024-07-13T10:52:25.076" v="1705" actId="1076"/>
          <ac:spMkLst>
            <pc:docMk/>
            <pc:sldMk cId="1440963259" sldId="290"/>
            <ac:spMk id="2" creationId="{17BE2180-2DE8-4443-8DC3-E7A743BEA0F6}"/>
          </ac:spMkLst>
        </pc:spChg>
        <pc:spChg chg="mod">
          <ac:chgData name="Yogev Kleinberger" userId="8ab58cf1-a179-4d0a-aeea-9d35c2c7f611" providerId="ADAL" clId="{29003D1F-DCFD-4167-A666-B661B7A40B1E}" dt="2024-07-13T09:28:55.629" v="1001"/>
          <ac:spMkLst>
            <pc:docMk/>
            <pc:sldMk cId="1440963259" sldId="290"/>
            <ac:spMk id="3" creationId="{F462239D-D20E-1F70-BEFF-9671886604C0}"/>
          </ac:spMkLst>
        </pc:spChg>
        <pc:spChg chg="add mod">
          <ac:chgData name="Yogev Kleinberger" userId="8ab58cf1-a179-4d0a-aeea-9d35c2c7f611" providerId="ADAL" clId="{29003D1F-DCFD-4167-A666-B661B7A40B1E}" dt="2024-07-13T09:29:19.970" v="1007" actId="123"/>
          <ac:spMkLst>
            <pc:docMk/>
            <pc:sldMk cId="1440963259" sldId="290"/>
            <ac:spMk id="6" creationId="{BE331AE4-DE2C-BDAC-86A4-E3ABF19D95EA}"/>
          </ac:spMkLst>
        </pc:spChg>
        <pc:picChg chg="del">
          <ac:chgData name="Yogev Kleinberger" userId="8ab58cf1-a179-4d0a-aeea-9d35c2c7f611" providerId="ADAL" clId="{29003D1F-DCFD-4167-A666-B661B7A40B1E}" dt="2024-07-13T09:28:03.053" v="982" actId="478"/>
          <ac:picMkLst>
            <pc:docMk/>
            <pc:sldMk cId="1440963259" sldId="290"/>
            <ac:picMk id="5" creationId="{0B323D4E-5FBB-D99A-3920-75684E32835F}"/>
          </ac:picMkLst>
        </pc:picChg>
      </pc:sldChg>
      <pc:sldChg chg="addSp delSp modSp add mod ord">
        <pc:chgData name="Yogev Kleinberger" userId="8ab58cf1-a179-4d0a-aeea-9d35c2c7f611" providerId="ADAL" clId="{29003D1F-DCFD-4167-A666-B661B7A40B1E}" dt="2024-07-13T10:53:01.875" v="1709" actId="1076"/>
        <pc:sldMkLst>
          <pc:docMk/>
          <pc:sldMk cId="1048136507" sldId="291"/>
        </pc:sldMkLst>
        <pc:spChg chg="del mod">
          <ac:chgData name="Yogev Kleinberger" userId="8ab58cf1-a179-4d0a-aeea-9d35c2c7f611" providerId="ADAL" clId="{29003D1F-DCFD-4167-A666-B661B7A40B1E}" dt="2024-07-13T10:50:12.569" v="1525" actId="478"/>
          <ac:spMkLst>
            <pc:docMk/>
            <pc:sldMk cId="1048136507" sldId="291"/>
            <ac:spMk id="2" creationId="{17BE2180-2DE8-4443-8DC3-E7A743BEA0F6}"/>
          </ac:spMkLst>
        </pc:spChg>
        <pc:spChg chg="mod">
          <ac:chgData name="Yogev Kleinberger" userId="8ab58cf1-a179-4d0a-aeea-9d35c2c7f611" providerId="ADAL" clId="{29003D1F-DCFD-4167-A666-B661B7A40B1E}" dt="2024-07-13T10:51:37.807" v="1689" actId="404"/>
          <ac:spMkLst>
            <pc:docMk/>
            <pc:sldMk cId="1048136507" sldId="291"/>
            <ac:spMk id="3" creationId="{F462239D-D20E-1F70-BEFF-9671886604C0}"/>
          </ac:spMkLst>
        </pc:spChg>
        <pc:spChg chg="mod">
          <ac:chgData name="Yogev Kleinberger" userId="8ab58cf1-a179-4d0a-aeea-9d35c2c7f611" providerId="ADAL" clId="{29003D1F-DCFD-4167-A666-B661B7A40B1E}" dt="2024-07-13T10:48:20.711" v="1450"/>
          <ac:spMkLst>
            <pc:docMk/>
            <pc:sldMk cId="1048136507" sldId="291"/>
            <ac:spMk id="8" creationId="{09BD9070-E9F9-B97F-058F-7C58CBEB80E2}"/>
          </ac:spMkLst>
        </pc:spChg>
        <pc:spChg chg="mod">
          <ac:chgData name="Yogev Kleinberger" userId="8ab58cf1-a179-4d0a-aeea-9d35c2c7f611" providerId="ADAL" clId="{29003D1F-DCFD-4167-A666-B661B7A40B1E}" dt="2024-07-13T10:48:20.711" v="1450"/>
          <ac:spMkLst>
            <pc:docMk/>
            <pc:sldMk cId="1048136507" sldId="291"/>
            <ac:spMk id="11" creationId="{EC6F21D4-24C1-A67E-C662-CC1671B97CC2}"/>
          </ac:spMkLst>
        </pc:spChg>
        <pc:spChg chg="mod">
          <ac:chgData name="Yogev Kleinberger" userId="8ab58cf1-a179-4d0a-aeea-9d35c2c7f611" providerId="ADAL" clId="{29003D1F-DCFD-4167-A666-B661B7A40B1E}" dt="2024-07-13T10:48:20.711" v="1450"/>
          <ac:spMkLst>
            <pc:docMk/>
            <pc:sldMk cId="1048136507" sldId="291"/>
            <ac:spMk id="14" creationId="{EFDF3896-5317-C112-AC3B-10A9D6A6F116}"/>
          </ac:spMkLst>
        </pc:spChg>
        <pc:spChg chg="mod">
          <ac:chgData name="Yogev Kleinberger" userId="8ab58cf1-a179-4d0a-aeea-9d35c2c7f611" providerId="ADAL" clId="{29003D1F-DCFD-4167-A666-B661B7A40B1E}" dt="2024-07-13T10:48:20.711" v="1450"/>
          <ac:spMkLst>
            <pc:docMk/>
            <pc:sldMk cId="1048136507" sldId="291"/>
            <ac:spMk id="21" creationId="{0F3F2A60-F751-28EE-BFF0-94E526CD18B4}"/>
          </ac:spMkLst>
        </pc:spChg>
        <pc:spChg chg="mod">
          <ac:chgData name="Yogev Kleinberger" userId="8ab58cf1-a179-4d0a-aeea-9d35c2c7f611" providerId="ADAL" clId="{29003D1F-DCFD-4167-A666-B661B7A40B1E}" dt="2024-07-13T10:48:20.711" v="1450"/>
          <ac:spMkLst>
            <pc:docMk/>
            <pc:sldMk cId="1048136507" sldId="291"/>
            <ac:spMk id="22" creationId="{A81FB8B9-B38A-DA48-62B2-D488E5B95CBE}"/>
          </ac:spMkLst>
        </pc:spChg>
        <pc:spChg chg="del">
          <ac:chgData name="Yogev Kleinberger" userId="8ab58cf1-a179-4d0a-aeea-9d35c2c7f611" providerId="ADAL" clId="{29003D1F-DCFD-4167-A666-B661B7A40B1E}" dt="2024-07-13T10:48:07.467" v="1448" actId="478"/>
          <ac:spMkLst>
            <pc:docMk/>
            <pc:sldMk cId="1048136507" sldId="291"/>
            <ac:spMk id="27" creationId="{BDF86446-7A25-B389-C648-00298FA95C3E}"/>
          </ac:spMkLst>
        </pc:spChg>
        <pc:spChg chg="mod">
          <ac:chgData name="Yogev Kleinberger" userId="8ab58cf1-a179-4d0a-aeea-9d35c2c7f611" providerId="ADAL" clId="{29003D1F-DCFD-4167-A666-B661B7A40B1E}" dt="2024-07-13T10:48:20.711" v="1450"/>
          <ac:spMkLst>
            <pc:docMk/>
            <pc:sldMk cId="1048136507" sldId="291"/>
            <ac:spMk id="28" creationId="{ACD46D2D-E7EF-7AA4-A979-67194BBDEEEF}"/>
          </ac:spMkLst>
        </pc:spChg>
        <pc:spChg chg="mod">
          <ac:chgData name="Yogev Kleinberger" userId="8ab58cf1-a179-4d0a-aeea-9d35c2c7f611" providerId="ADAL" clId="{29003D1F-DCFD-4167-A666-B661B7A40B1E}" dt="2024-07-13T10:48:20.711" v="1450"/>
          <ac:spMkLst>
            <pc:docMk/>
            <pc:sldMk cId="1048136507" sldId="291"/>
            <ac:spMk id="31" creationId="{3459E846-0B0C-176E-17C7-F7E1941B439C}"/>
          </ac:spMkLst>
        </pc:spChg>
        <pc:spChg chg="mod">
          <ac:chgData name="Yogev Kleinberger" userId="8ab58cf1-a179-4d0a-aeea-9d35c2c7f611" providerId="ADAL" clId="{29003D1F-DCFD-4167-A666-B661B7A40B1E}" dt="2024-07-13T10:48:20.711" v="1450"/>
          <ac:spMkLst>
            <pc:docMk/>
            <pc:sldMk cId="1048136507" sldId="291"/>
            <ac:spMk id="32" creationId="{FDCF1689-A953-75BE-1E3F-C89452B36122}"/>
          </ac:spMkLst>
        </pc:spChg>
        <pc:spChg chg="mod">
          <ac:chgData name="Yogev Kleinberger" userId="8ab58cf1-a179-4d0a-aeea-9d35c2c7f611" providerId="ADAL" clId="{29003D1F-DCFD-4167-A666-B661B7A40B1E}" dt="2024-07-13T10:48:20.711" v="1450"/>
          <ac:spMkLst>
            <pc:docMk/>
            <pc:sldMk cId="1048136507" sldId="291"/>
            <ac:spMk id="33" creationId="{7D40D8A0-ABEA-D5FA-1DE6-0C3E15BAF5C8}"/>
          </ac:spMkLst>
        </pc:spChg>
        <pc:spChg chg="mod">
          <ac:chgData name="Yogev Kleinberger" userId="8ab58cf1-a179-4d0a-aeea-9d35c2c7f611" providerId="ADAL" clId="{29003D1F-DCFD-4167-A666-B661B7A40B1E}" dt="2024-07-13T10:48:20.711" v="1450"/>
          <ac:spMkLst>
            <pc:docMk/>
            <pc:sldMk cId="1048136507" sldId="291"/>
            <ac:spMk id="34" creationId="{3317D4A9-C32A-E8A9-364B-39D6F0179B6D}"/>
          </ac:spMkLst>
        </pc:spChg>
        <pc:spChg chg="mod">
          <ac:chgData name="Yogev Kleinberger" userId="8ab58cf1-a179-4d0a-aeea-9d35c2c7f611" providerId="ADAL" clId="{29003D1F-DCFD-4167-A666-B661B7A40B1E}" dt="2024-07-13T10:48:20.711" v="1450"/>
          <ac:spMkLst>
            <pc:docMk/>
            <pc:sldMk cId="1048136507" sldId="291"/>
            <ac:spMk id="35" creationId="{36D07684-3EE7-E8A8-8988-9216E82ADDC5}"/>
          </ac:spMkLst>
        </pc:spChg>
        <pc:spChg chg="mod">
          <ac:chgData name="Yogev Kleinberger" userId="8ab58cf1-a179-4d0a-aeea-9d35c2c7f611" providerId="ADAL" clId="{29003D1F-DCFD-4167-A666-B661B7A40B1E}" dt="2024-07-13T10:48:20.711" v="1450"/>
          <ac:spMkLst>
            <pc:docMk/>
            <pc:sldMk cId="1048136507" sldId="291"/>
            <ac:spMk id="36" creationId="{BBEC9938-2945-2103-3A83-94BC661F92C6}"/>
          </ac:spMkLst>
        </pc:spChg>
        <pc:spChg chg="mod">
          <ac:chgData name="Yogev Kleinberger" userId="8ab58cf1-a179-4d0a-aeea-9d35c2c7f611" providerId="ADAL" clId="{29003D1F-DCFD-4167-A666-B661B7A40B1E}" dt="2024-07-13T10:48:20.711" v="1450"/>
          <ac:spMkLst>
            <pc:docMk/>
            <pc:sldMk cId="1048136507" sldId="291"/>
            <ac:spMk id="37" creationId="{3F9BE5D1-1AA0-A1A2-90EA-7C065FAEFE8B}"/>
          </ac:spMkLst>
        </pc:spChg>
        <pc:spChg chg="mod">
          <ac:chgData name="Yogev Kleinberger" userId="8ab58cf1-a179-4d0a-aeea-9d35c2c7f611" providerId="ADAL" clId="{29003D1F-DCFD-4167-A666-B661B7A40B1E}" dt="2024-07-13T10:48:20.711" v="1450"/>
          <ac:spMkLst>
            <pc:docMk/>
            <pc:sldMk cId="1048136507" sldId="291"/>
            <ac:spMk id="38" creationId="{EB7909DA-6985-66B3-7DB3-7677215A547D}"/>
          </ac:spMkLst>
        </pc:spChg>
        <pc:spChg chg="mod">
          <ac:chgData name="Yogev Kleinberger" userId="8ab58cf1-a179-4d0a-aeea-9d35c2c7f611" providerId="ADAL" clId="{29003D1F-DCFD-4167-A666-B661B7A40B1E}" dt="2024-07-13T10:48:20.711" v="1450"/>
          <ac:spMkLst>
            <pc:docMk/>
            <pc:sldMk cId="1048136507" sldId="291"/>
            <ac:spMk id="39" creationId="{EAEDBA59-85C7-3F0C-3E6D-37CF2EDBCF1A}"/>
          </ac:spMkLst>
        </pc:spChg>
        <pc:spChg chg="add del mod">
          <ac:chgData name="Yogev Kleinberger" userId="8ab58cf1-a179-4d0a-aeea-9d35c2c7f611" providerId="ADAL" clId="{29003D1F-DCFD-4167-A666-B661B7A40B1E}" dt="2024-07-13T10:50:20.691" v="1527" actId="478"/>
          <ac:spMkLst>
            <pc:docMk/>
            <pc:sldMk cId="1048136507" sldId="291"/>
            <ac:spMk id="42" creationId="{8BD71208-1D67-F271-C35C-9C14D9F99854}"/>
          </ac:spMkLst>
        </pc:spChg>
        <pc:spChg chg="add mod">
          <ac:chgData name="Yogev Kleinberger" userId="8ab58cf1-a179-4d0a-aeea-9d35c2c7f611" providerId="ADAL" clId="{29003D1F-DCFD-4167-A666-B661B7A40B1E}" dt="2024-07-13T10:53:01.875" v="1709" actId="1076"/>
          <ac:spMkLst>
            <pc:docMk/>
            <pc:sldMk cId="1048136507" sldId="291"/>
            <ac:spMk id="43" creationId="{21E978CD-5746-FA7F-E94B-E11927F63C4F}"/>
          </ac:spMkLst>
        </pc:spChg>
        <pc:grpChg chg="add mod">
          <ac:chgData name="Yogev Kleinberger" userId="8ab58cf1-a179-4d0a-aeea-9d35c2c7f611" providerId="ADAL" clId="{29003D1F-DCFD-4167-A666-B661B7A40B1E}" dt="2024-07-13T10:48:20.711" v="1450"/>
          <ac:grpSpMkLst>
            <pc:docMk/>
            <pc:sldMk cId="1048136507" sldId="291"/>
            <ac:grpSpMk id="6" creationId="{7AF4885B-0105-E9DE-7202-12A509E00BEE}"/>
          </ac:grpSpMkLst>
        </pc:grpChg>
        <pc:grpChg chg="mod">
          <ac:chgData name="Yogev Kleinberger" userId="8ab58cf1-a179-4d0a-aeea-9d35c2c7f611" providerId="ADAL" clId="{29003D1F-DCFD-4167-A666-B661B7A40B1E}" dt="2024-07-13T10:48:20.711" v="1450"/>
          <ac:grpSpMkLst>
            <pc:docMk/>
            <pc:sldMk cId="1048136507" sldId="291"/>
            <ac:grpSpMk id="9" creationId="{518B57A0-A8C3-2E2A-9780-8B450F40AB8A}"/>
          </ac:grpSpMkLst>
        </pc:grpChg>
        <pc:grpChg chg="mod">
          <ac:chgData name="Yogev Kleinberger" userId="8ab58cf1-a179-4d0a-aeea-9d35c2c7f611" providerId="ADAL" clId="{29003D1F-DCFD-4167-A666-B661B7A40B1E}" dt="2024-07-13T10:48:20.711" v="1450"/>
          <ac:grpSpMkLst>
            <pc:docMk/>
            <pc:sldMk cId="1048136507" sldId="291"/>
            <ac:grpSpMk id="10" creationId="{C89DB2CD-0692-CB71-DC48-2450017888C7}"/>
          </ac:grpSpMkLst>
        </pc:grpChg>
        <pc:grpChg chg="del">
          <ac:chgData name="Yogev Kleinberger" userId="8ab58cf1-a179-4d0a-aeea-9d35c2c7f611" providerId="ADAL" clId="{29003D1F-DCFD-4167-A666-B661B7A40B1E}" dt="2024-07-13T10:47:59.990" v="1445" actId="478"/>
          <ac:grpSpMkLst>
            <pc:docMk/>
            <pc:sldMk cId="1048136507" sldId="291"/>
            <ac:grpSpMk id="30" creationId="{6FB25641-2164-A252-4742-DB82F0D0FF71}"/>
          </ac:grpSpMkLst>
        </pc:grpChg>
        <pc:picChg chg="add del mod">
          <ac:chgData name="Yogev Kleinberger" userId="8ab58cf1-a179-4d0a-aeea-9d35c2c7f611" providerId="ADAL" clId="{29003D1F-DCFD-4167-A666-B661B7A40B1E}" dt="2024-07-13T10:48:05.794" v="1447" actId="478"/>
          <ac:picMkLst>
            <pc:docMk/>
            <pc:sldMk cId="1048136507" sldId="291"/>
            <ac:picMk id="5" creationId="{6EC287AC-2136-C66D-AC40-2752820BDA19}"/>
          </ac:picMkLst>
        </pc:picChg>
        <pc:picChg chg="add mod">
          <ac:chgData name="Yogev Kleinberger" userId="8ab58cf1-a179-4d0a-aeea-9d35c2c7f611" providerId="ADAL" clId="{29003D1F-DCFD-4167-A666-B661B7A40B1E}" dt="2024-07-13T10:48:38.042" v="1457" actId="1076"/>
          <ac:picMkLst>
            <pc:docMk/>
            <pc:sldMk cId="1048136507" sldId="291"/>
            <ac:picMk id="40" creationId="{A4F1A612-8151-7A71-408D-3001846A4CC2}"/>
          </ac:picMkLst>
        </pc:picChg>
      </pc:sldChg>
      <pc:sldChg chg="addSp delSp modSp add del mod">
        <pc:chgData name="Yogev Kleinberger" userId="8ab58cf1-a179-4d0a-aeea-9d35c2c7f611" providerId="ADAL" clId="{29003D1F-DCFD-4167-A666-B661B7A40B1E}" dt="2024-07-13T09:30:10.113" v="1022" actId="47"/>
        <pc:sldMkLst>
          <pc:docMk/>
          <pc:sldMk cId="2417586440" sldId="291"/>
        </pc:sldMkLst>
        <pc:spChg chg="mod">
          <ac:chgData name="Yogev Kleinberger" userId="8ab58cf1-a179-4d0a-aeea-9d35c2c7f611" providerId="ADAL" clId="{29003D1F-DCFD-4167-A666-B661B7A40B1E}" dt="2024-07-13T09:29:32.060" v="1012" actId="120"/>
          <ac:spMkLst>
            <pc:docMk/>
            <pc:sldMk cId="2417586440" sldId="291"/>
            <ac:spMk id="2" creationId="{17BE2180-2DE8-4443-8DC3-E7A743BEA0F6}"/>
          </ac:spMkLst>
        </pc:spChg>
        <pc:spChg chg="mod">
          <ac:chgData name="Yogev Kleinberger" userId="8ab58cf1-a179-4d0a-aeea-9d35c2c7f611" providerId="ADAL" clId="{29003D1F-DCFD-4167-A666-B661B7A40B1E}" dt="2024-07-13T09:29:27.065" v="1011" actId="20577"/>
          <ac:spMkLst>
            <pc:docMk/>
            <pc:sldMk cId="2417586440" sldId="291"/>
            <ac:spMk id="3" creationId="{F462239D-D20E-1F70-BEFF-9671886604C0}"/>
          </ac:spMkLst>
        </pc:spChg>
        <pc:spChg chg="del">
          <ac:chgData name="Yogev Kleinberger" userId="8ab58cf1-a179-4d0a-aeea-9d35c2c7f611" providerId="ADAL" clId="{29003D1F-DCFD-4167-A666-B661B7A40B1E}" dt="2024-07-13T09:29:24.322" v="1009" actId="478"/>
          <ac:spMkLst>
            <pc:docMk/>
            <pc:sldMk cId="2417586440" sldId="291"/>
            <ac:spMk id="6" creationId="{BE331AE4-DE2C-BDAC-86A4-E3ABF19D95EA}"/>
          </ac:spMkLst>
        </pc:spChg>
        <pc:picChg chg="add del mod">
          <ac:chgData name="Yogev Kleinberger" userId="8ab58cf1-a179-4d0a-aeea-9d35c2c7f611" providerId="ADAL" clId="{29003D1F-DCFD-4167-A666-B661B7A40B1E}" dt="2024-07-13T09:30:07.866" v="1021" actId="478"/>
          <ac:picMkLst>
            <pc:docMk/>
            <pc:sldMk cId="2417586440" sldId="291"/>
            <ac:picMk id="5" creationId="{30C6A200-81AE-DAD6-D4AF-FCEB7B4A7D95}"/>
          </ac:picMkLst>
        </pc:picChg>
      </pc:sldChg>
      <pc:sldChg chg="delSp modSp add mod">
        <pc:chgData name="Yogev Kleinberger" userId="8ab58cf1-a179-4d0a-aeea-9d35c2c7f611" providerId="ADAL" clId="{29003D1F-DCFD-4167-A666-B661B7A40B1E}" dt="2024-07-13T10:54:16.593" v="1831" actId="20577"/>
        <pc:sldMkLst>
          <pc:docMk/>
          <pc:sldMk cId="1628533114" sldId="292"/>
        </pc:sldMkLst>
        <pc:spChg chg="mod">
          <ac:chgData name="Yogev Kleinberger" userId="8ab58cf1-a179-4d0a-aeea-9d35c2c7f611" providerId="ADAL" clId="{29003D1F-DCFD-4167-A666-B661B7A40B1E}" dt="2024-07-13T10:54:16.593" v="1831" actId="20577"/>
          <ac:spMkLst>
            <pc:docMk/>
            <pc:sldMk cId="1628533114" sldId="292"/>
            <ac:spMk id="3" creationId="{F462239D-D20E-1F70-BEFF-9671886604C0}"/>
          </ac:spMkLst>
        </pc:spChg>
        <pc:spChg chg="mod">
          <ac:chgData name="Yogev Kleinberger" userId="8ab58cf1-a179-4d0a-aeea-9d35c2c7f611" providerId="ADAL" clId="{29003D1F-DCFD-4167-A666-B661B7A40B1E}" dt="2024-07-13T10:53:24.994" v="1730" actId="20577"/>
          <ac:spMkLst>
            <pc:docMk/>
            <pc:sldMk cId="1628533114" sldId="292"/>
            <ac:spMk id="43" creationId="{21E978CD-5746-FA7F-E94B-E11927F63C4F}"/>
          </ac:spMkLst>
        </pc:spChg>
        <pc:picChg chg="del">
          <ac:chgData name="Yogev Kleinberger" userId="8ab58cf1-a179-4d0a-aeea-9d35c2c7f611" providerId="ADAL" clId="{29003D1F-DCFD-4167-A666-B661B7A40B1E}" dt="2024-07-13T10:52:46.844" v="1707" actId="478"/>
          <ac:picMkLst>
            <pc:docMk/>
            <pc:sldMk cId="1628533114" sldId="292"/>
            <ac:picMk id="40" creationId="{A4F1A612-8151-7A71-408D-3001846A4CC2}"/>
          </ac:picMkLst>
        </pc:picChg>
      </pc:sldChg>
      <pc:sldChg chg="addSp delSp modSp add mod delAnim modAnim">
        <pc:chgData name="Yogev Kleinberger" userId="8ab58cf1-a179-4d0a-aeea-9d35c2c7f611" providerId="ADAL" clId="{29003D1F-DCFD-4167-A666-B661B7A40B1E}" dt="2024-07-13T11:59:51.443" v="2213" actId="22"/>
        <pc:sldMkLst>
          <pc:docMk/>
          <pc:sldMk cId="1288240962" sldId="293"/>
        </pc:sldMkLst>
        <pc:spChg chg="del mod">
          <ac:chgData name="Yogev Kleinberger" userId="8ab58cf1-a179-4d0a-aeea-9d35c2c7f611" providerId="ADAL" clId="{29003D1F-DCFD-4167-A666-B661B7A40B1E}" dt="2024-07-13T10:55:49.613" v="1878" actId="3680"/>
          <ac:spMkLst>
            <pc:docMk/>
            <pc:sldMk cId="1288240962" sldId="293"/>
            <ac:spMk id="3" creationId="{F462239D-D20E-1F70-BEFF-9671886604C0}"/>
          </ac:spMkLst>
        </pc:spChg>
        <pc:spChg chg="add del mod">
          <ac:chgData name="Yogev Kleinberger" userId="8ab58cf1-a179-4d0a-aeea-9d35c2c7f611" providerId="ADAL" clId="{29003D1F-DCFD-4167-A666-B661B7A40B1E}" dt="2024-07-13T10:57:39.073" v="1886" actId="478"/>
          <ac:spMkLst>
            <pc:docMk/>
            <pc:sldMk cId="1288240962" sldId="293"/>
            <ac:spMk id="5" creationId="{48725C72-2957-BB0F-8DF3-8D56F6500621}"/>
          </ac:spMkLst>
        </pc:spChg>
        <pc:spChg chg="add mod">
          <ac:chgData name="Yogev Kleinberger" userId="8ab58cf1-a179-4d0a-aeea-9d35c2c7f611" providerId="ADAL" clId="{29003D1F-DCFD-4167-A666-B661B7A40B1E}" dt="2024-07-13T11:59:49.019" v="2212" actId="20577"/>
          <ac:spMkLst>
            <pc:docMk/>
            <pc:sldMk cId="1288240962" sldId="293"/>
            <ac:spMk id="18" creationId="{3A5BDB0D-86CC-11A2-11C0-F4100A6233FC}"/>
          </ac:spMkLst>
        </pc:spChg>
        <pc:spChg chg="add">
          <ac:chgData name="Yogev Kleinberger" userId="8ab58cf1-a179-4d0a-aeea-9d35c2c7f611" providerId="ADAL" clId="{29003D1F-DCFD-4167-A666-B661B7A40B1E}" dt="2024-07-13T11:59:51.443" v="2213" actId="22"/>
          <ac:spMkLst>
            <pc:docMk/>
            <pc:sldMk cId="1288240962" sldId="293"/>
            <ac:spMk id="20" creationId="{499AD7F3-B367-D3E0-2CF5-C22639761F5E}"/>
          </ac:spMkLst>
        </pc:spChg>
        <pc:spChg chg="mod">
          <ac:chgData name="Yogev Kleinberger" userId="8ab58cf1-a179-4d0a-aeea-9d35c2c7f611" providerId="ADAL" clId="{29003D1F-DCFD-4167-A666-B661B7A40B1E}" dt="2024-07-13T10:57:41.213" v="1888" actId="20577"/>
          <ac:spMkLst>
            <pc:docMk/>
            <pc:sldMk cId="1288240962" sldId="293"/>
            <ac:spMk id="43" creationId="{21E978CD-5746-FA7F-E94B-E11927F63C4F}"/>
          </ac:spMkLst>
        </pc:spChg>
        <pc:graphicFrameChg chg="add del mod ord modGraphic">
          <ac:chgData name="Yogev Kleinberger" userId="8ab58cf1-a179-4d0a-aeea-9d35c2c7f611" providerId="ADAL" clId="{29003D1F-DCFD-4167-A666-B661B7A40B1E}" dt="2024-07-13T10:57:36.532" v="1885" actId="478"/>
          <ac:graphicFrameMkLst>
            <pc:docMk/>
            <pc:sldMk cId="1288240962" sldId="293"/>
            <ac:graphicFrameMk id="2" creationId="{50405448-3757-BD95-4652-A6FA0EE5610A}"/>
          </ac:graphicFrameMkLst>
        </pc:graphicFrameChg>
        <pc:graphicFrameChg chg="add mod modGraphic">
          <ac:chgData name="Yogev Kleinberger" userId="8ab58cf1-a179-4d0a-aeea-9d35c2c7f611" providerId="ADAL" clId="{29003D1F-DCFD-4167-A666-B661B7A40B1E}" dt="2024-07-13T11:58:46.144" v="2103" actId="14734"/>
          <ac:graphicFrameMkLst>
            <pc:docMk/>
            <pc:sldMk cId="1288240962" sldId="293"/>
            <ac:graphicFrameMk id="16" creationId="{287D4DA1-3413-6C82-55BF-A39C6E3750F9}"/>
          </ac:graphicFrameMkLst>
        </pc:graphicFrameChg>
        <pc:cxnChg chg="add del mod">
          <ac:chgData name="Yogev Kleinberger" userId="8ab58cf1-a179-4d0a-aeea-9d35c2c7f611" providerId="ADAL" clId="{29003D1F-DCFD-4167-A666-B661B7A40B1E}" dt="2024-07-13T10:58:22.192" v="1905" actId="478"/>
          <ac:cxnSpMkLst>
            <pc:docMk/>
            <pc:sldMk cId="1288240962" sldId="293"/>
            <ac:cxnSpMk id="7" creationId="{88D97478-6C1C-24A1-B31A-CD394A626C26}"/>
          </ac:cxnSpMkLst>
        </pc:cxnChg>
        <pc:cxnChg chg="add del mod">
          <ac:chgData name="Yogev Kleinberger" userId="8ab58cf1-a179-4d0a-aeea-9d35c2c7f611" providerId="ADAL" clId="{29003D1F-DCFD-4167-A666-B661B7A40B1E}" dt="2024-07-13T10:58:18.649" v="1902" actId="478"/>
          <ac:cxnSpMkLst>
            <pc:docMk/>
            <pc:sldMk cId="1288240962" sldId="293"/>
            <ac:cxnSpMk id="8" creationId="{63203C88-1FB9-B0C8-CA5B-716AE806EAF7}"/>
          </ac:cxnSpMkLst>
        </pc:cxnChg>
        <pc:cxnChg chg="add del mod">
          <ac:chgData name="Yogev Kleinberger" userId="8ab58cf1-a179-4d0a-aeea-9d35c2c7f611" providerId="ADAL" clId="{29003D1F-DCFD-4167-A666-B661B7A40B1E}" dt="2024-07-13T10:58:20.996" v="1903" actId="478"/>
          <ac:cxnSpMkLst>
            <pc:docMk/>
            <pc:sldMk cId="1288240962" sldId="293"/>
            <ac:cxnSpMk id="11" creationId="{05D7A60F-6F84-E772-FAC6-3453C4C991EC}"/>
          </ac:cxnSpMkLst>
        </pc:cxnChg>
      </pc:sldChg>
      <pc:sldChg chg="modSp add mod">
        <pc:chgData name="Yogev Kleinberger" userId="8ab58cf1-a179-4d0a-aeea-9d35c2c7f611" providerId="ADAL" clId="{29003D1F-DCFD-4167-A666-B661B7A40B1E}" dt="2024-07-13T12:05:40.194" v="2371" actId="20577"/>
        <pc:sldMkLst>
          <pc:docMk/>
          <pc:sldMk cId="312268550" sldId="294"/>
        </pc:sldMkLst>
        <pc:spChg chg="mod">
          <ac:chgData name="Yogev Kleinberger" userId="8ab58cf1-a179-4d0a-aeea-9d35c2c7f611" providerId="ADAL" clId="{29003D1F-DCFD-4167-A666-B661B7A40B1E}" dt="2024-07-13T12:05:40.194" v="2371" actId="20577"/>
          <ac:spMkLst>
            <pc:docMk/>
            <pc:sldMk cId="312268550" sldId="294"/>
            <ac:spMk id="3" creationId="{F462239D-D20E-1F70-BEFF-9671886604C0}"/>
          </ac:spMkLst>
        </pc:spChg>
        <pc:spChg chg="mod">
          <ac:chgData name="Yogev Kleinberger" userId="8ab58cf1-a179-4d0a-aeea-9d35c2c7f611" providerId="ADAL" clId="{29003D1F-DCFD-4167-A666-B661B7A40B1E}" dt="2024-07-13T12:00:14.633" v="2227" actId="20577"/>
          <ac:spMkLst>
            <pc:docMk/>
            <pc:sldMk cId="312268550" sldId="294"/>
            <ac:spMk id="43" creationId="{21E978CD-5746-FA7F-E94B-E11927F63C4F}"/>
          </ac:spMkLst>
        </pc:spChg>
      </pc:sldChg>
    </pc:docChg>
  </pc:docChgLst>
  <pc:docChgLst>
    <pc:chgData name="Yogev Kleinberger" userId="8ab58cf1-a179-4d0a-aeea-9d35c2c7f611" providerId="ADAL" clId="{56798EB0-C70C-4C1D-A7FC-511232FDA04D}"/>
    <pc:docChg chg="undo custSel addSld delSld modSld sldOrd">
      <pc:chgData name="Yogev Kleinberger" userId="8ab58cf1-a179-4d0a-aeea-9d35c2c7f611" providerId="ADAL" clId="{56798EB0-C70C-4C1D-A7FC-511232FDA04D}" dt="2024-06-29T14:37:20.183" v="5381" actId="122"/>
      <pc:docMkLst>
        <pc:docMk/>
      </pc:docMkLst>
      <pc:sldChg chg="addSp delSp modSp mod setBg">
        <pc:chgData name="Yogev Kleinberger" userId="8ab58cf1-a179-4d0a-aeea-9d35c2c7f611" providerId="ADAL" clId="{56798EB0-C70C-4C1D-A7FC-511232FDA04D}" dt="2024-06-29T14:37:20.183" v="5381" actId="122"/>
        <pc:sldMkLst>
          <pc:docMk/>
          <pc:sldMk cId="3362202993" sldId="256"/>
        </pc:sldMkLst>
        <pc:spChg chg="mod">
          <ac:chgData name="Yogev Kleinberger" userId="8ab58cf1-a179-4d0a-aeea-9d35c2c7f611" providerId="ADAL" clId="{56798EB0-C70C-4C1D-A7FC-511232FDA04D}" dt="2024-06-29T08:25:08.493" v="4686" actId="26606"/>
          <ac:spMkLst>
            <pc:docMk/>
            <pc:sldMk cId="3362202993" sldId="256"/>
            <ac:spMk id="2" creationId="{919CA54A-9CC2-0E2E-11E6-57596730659D}"/>
          </ac:spMkLst>
        </pc:spChg>
        <pc:spChg chg="mod">
          <ac:chgData name="Yogev Kleinberger" userId="8ab58cf1-a179-4d0a-aeea-9d35c2c7f611" providerId="ADAL" clId="{56798EB0-C70C-4C1D-A7FC-511232FDA04D}" dt="2024-06-29T14:36:22.060" v="5361"/>
          <ac:spMkLst>
            <pc:docMk/>
            <pc:sldMk cId="3362202993" sldId="256"/>
            <ac:spMk id="3" creationId="{3AB70E74-62C5-B17D-A8C0-EE479FDBE9BD}"/>
          </ac:spMkLst>
        </pc:spChg>
        <pc:spChg chg="add mod">
          <ac:chgData name="Yogev Kleinberger" userId="8ab58cf1-a179-4d0a-aeea-9d35c2c7f611" providerId="ADAL" clId="{56798EB0-C70C-4C1D-A7FC-511232FDA04D}" dt="2024-06-29T14:37:20.183" v="5381" actId="122"/>
          <ac:spMkLst>
            <pc:docMk/>
            <pc:sldMk cId="3362202993" sldId="256"/>
            <ac:spMk id="4" creationId="{8F3D6358-B545-991C-8032-19AA5F3DFCC9}"/>
          </ac:spMkLst>
        </pc:spChg>
        <pc:spChg chg="add del">
          <ac:chgData name="Yogev Kleinberger" userId="8ab58cf1-a179-4d0a-aeea-9d35c2c7f611" providerId="ADAL" clId="{56798EB0-C70C-4C1D-A7FC-511232FDA04D}" dt="2024-06-29T08:25:08.493" v="4686" actId="26606"/>
          <ac:spMkLst>
            <pc:docMk/>
            <pc:sldMk cId="3362202993" sldId="256"/>
            <ac:spMk id="9" creationId="{676A1B86-DC99-46B9-B5AA-A7E928EA9CF7}"/>
          </ac:spMkLst>
        </pc:spChg>
        <pc:spChg chg="add del">
          <ac:chgData name="Yogev Kleinberger" userId="8ab58cf1-a179-4d0a-aeea-9d35c2c7f611" providerId="ADAL" clId="{56798EB0-C70C-4C1D-A7FC-511232FDA04D}" dt="2024-06-29T08:25:04.776" v="4684" actId="26606"/>
          <ac:spMkLst>
            <pc:docMk/>
            <pc:sldMk cId="3362202993" sldId="256"/>
            <ac:spMk id="10" creationId="{A3363022-C969-41E9-8EB2-E4C94908C1FA}"/>
          </ac:spMkLst>
        </pc:spChg>
        <pc:spChg chg="add del">
          <ac:chgData name="Yogev Kleinberger" userId="8ab58cf1-a179-4d0a-aeea-9d35c2c7f611" providerId="ADAL" clId="{56798EB0-C70C-4C1D-A7FC-511232FDA04D}" dt="2024-06-29T08:25:08.493" v="4686" actId="26606"/>
          <ac:spMkLst>
            <pc:docMk/>
            <pc:sldMk cId="3362202993" sldId="256"/>
            <ac:spMk id="11" creationId="{E9304FFE-74E9-4316-B822-F35A685E2D09}"/>
          </ac:spMkLst>
        </pc:spChg>
        <pc:spChg chg="add del">
          <ac:chgData name="Yogev Kleinberger" userId="8ab58cf1-a179-4d0a-aeea-9d35c2c7f611" providerId="ADAL" clId="{56798EB0-C70C-4C1D-A7FC-511232FDA04D}" dt="2024-06-29T08:25:04.776" v="4684" actId="26606"/>
          <ac:spMkLst>
            <pc:docMk/>
            <pc:sldMk cId="3362202993" sldId="256"/>
            <ac:spMk id="12" creationId="{8D1AD6B3-BE88-4CEB-BA17-790657CC4729}"/>
          </ac:spMkLst>
        </pc:spChg>
        <pc:grpChg chg="add del">
          <ac:chgData name="Yogev Kleinberger" userId="8ab58cf1-a179-4d0a-aeea-9d35c2c7f611" providerId="ADAL" clId="{56798EB0-C70C-4C1D-A7FC-511232FDA04D}" dt="2024-06-29T08:25:04.776" v="4684" actId="26606"/>
          <ac:grpSpMkLst>
            <pc:docMk/>
            <pc:sldMk cId="3362202993" sldId="256"/>
            <ac:grpSpMk id="14" creationId="{89D1390B-7E13-4B4F-9CB2-391063412E54}"/>
          </ac:grpSpMkLst>
        </pc:grpChg>
        <pc:picChg chg="add del">
          <ac:chgData name="Yogev Kleinberger" userId="8ab58cf1-a179-4d0a-aeea-9d35c2c7f611" providerId="ADAL" clId="{56798EB0-C70C-4C1D-A7FC-511232FDA04D}" dt="2024-06-29T08:25:08.493" v="4686" actId="26606"/>
          <ac:picMkLst>
            <pc:docMk/>
            <pc:sldMk cId="3362202993" sldId="256"/>
            <ac:picMk id="5" creationId="{A09AD2A3-E284-1DA1-83C9-7D68F880DBBE}"/>
          </ac:picMkLst>
        </pc:picChg>
        <pc:picChg chg="add del">
          <ac:chgData name="Yogev Kleinberger" userId="8ab58cf1-a179-4d0a-aeea-9d35c2c7f611" providerId="ADAL" clId="{56798EB0-C70C-4C1D-A7FC-511232FDA04D}" dt="2024-06-29T08:25:04.776" v="4684" actId="26606"/>
          <ac:picMkLst>
            <pc:docMk/>
            <pc:sldMk cId="3362202993" sldId="256"/>
            <ac:picMk id="7" creationId="{97A019D4-DE8B-BAE7-EDB3-736C8B36D79F}"/>
          </ac:picMkLst>
        </pc:picChg>
      </pc:sldChg>
      <pc:sldChg chg="modSp mod modAnim">
        <pc:chgData name="Yogev Kleinberger" userId="8ab58cf1-a179-4d0a-aeea-9d35c2c7f611" providerId="ADAL" clId="{56798EB0-C70C-4C1D-A7FC-511232FDA04D}" dt="2024-06-29T10:45:47.350" v="4726"/>
        <pc:sldMkLst>
          <pc:docMk/>
          <pc:sldMk cId="1791727363" sldId="257"/>
        </pc:sldMkLst>
        <pc:spChg chg="mod">
          <ac:chgData name="Yogev Kleinberger" userId="8ab58cf1-a179-4d0a-aeea-9d35c2c7f611" providerId="ADAL" clId="{56798EB0-C70C-4C1D-A7FC-511232FDA04D}" dt="2024-06-29T10:45:33.986" v="4723" actId="1076"/>
          <ac:spMkLst>
            <pc:docMk/>
            <pc:sldMk cId="1791727363" sldId="257"/>
            <ac:spMk id="3" creationId="{5DC0601A-5F70-0EE9-D23F-28E5713474A5}"/>
          </ac:spMkLst>
        </pc:spChg>
        <pc:picChg chg="mod">
          <ac:chgData name="Yogev Kleinberger" userId="8ab58cf1-a179-4d0a-aeea-9d35c2c7f611" providerId="ADAL" clId="{56798EB0-C70C-4C1D-A7FC-511232FDA04D}" dt="2024-06-29T10:45:33.986" v="4723" actId="1076"/>
          <ac:picMkLst>
            <pc:docMk/>
            <pc:sldMk cId="1791727363" sldId="257"/>
            <ac:picMk id="5" creationId="{6F590E5F-1E51-9B4A-7D69-E556031929DF}"/>
          </ac:picMkLst>
        </pc:picChg>
      </pc:sldChg>
      <pc:sldChg chg="addSp delSp modSp mod setBg modAnim">
        <pc:chgData name="Yogev Kleinberger" userId="8ab58cf1-a179-4d0a-aeea-9d35c2c7f611" providerId="ADAL" clId="{56798EB0-C70C-4C1D-A7FC-511232FDA04D}" dt="2024-06-29T10:44:16.670" v="4718" actId="122"/>
        <pc:sldMkLst>
          <pc:docMk/>
          <pc:sldMk cId="1087759869" sldId="258"/>
        </pc:sldMkLst>
        <pc:spChg chg="mod">
          <ac:chgData name="Yogev Kleinberger" userId="8ab58cf1-a179-4d0a-aeea-9d35c2c7f611" providerId="ADAL" clId="{56798EB0-C70C-4C1D-A7FC-511232FDA04D}" dt="2024-06-29T10:44:06.600" v="4715" actId="26606"/>
          <ac:spMkLst>
            <pc:docMk/>
            <pc:sldMk cId="1087759869" sldId="258"/>
            <ac:spMk id="2" creationId="{71447B9D-327B-2434-1DE1-6D27495767DE}"/>
          </ac:spMkLst>
        </pc:spChg>
        <pc:spChg chg="mod ord">
          <ac:chgData name="Yogev Kleinberger" userId="8ab58cf1-a179-4d0a-aeea-9d35c2c7f611" providerId="ADAL" clId="{56798EB0-C70C-4C1D-A7FC-511232FDA04D}" dt="2024-06-29T10:44:16.670" v="4718" actId="122"/>
          <ac:spMkLst>
            <pc:docMk/>
            <pc:sldMk cId="1087759869" sldId="258"/>
            <ac:spMk id="3" creationId="{0842EADD-57B4-FB3B-2592-0F2EE56233AE}"/>
          </ac:spMkLst>
        </pc:spChg>
        <pc:spChg chg="add del">
          <ac:chgData name="Yogev Kleinberger" userId="8ab58cf1-a179-4d0a-aeea-9d35c2c7f611" providerId="ADAL" clId="{56798EB0-C70C-4C1D-A7FC-511232FDA04D}" dt="2024-06-29T10:44:05.650" v="4712" actId="26606"/>
          <ac:spMkLst>
            <pc:docMk/>
            <pc:sldMk cId="1087759869" sldId="258"/>
            <ac:spMk id="1033" creationId="{B6FACB3C-9069-4791-BC5C-0DB7CD19B853}"/>
          </ac:spMkLst>
        </pc:spChg>
        <pc:spChg chg="add del">
          <ac:chgData name="Yogev Kleinberger" userId="8ab58cf1-a179-4d0a-aeea-9d35c2c7f611" providerId="ADAL" clId="{56798EB0-C70C-4C1D-A7FC-511232FDA04D}" dt="2024-06-29T10:44:05.650" v="4712" actId="26606"/>
          <ac:spMkLst>
            <pc:docMk/>
            <pc:sldMk cId="1087759869" sldId="258"/>
            <ac:spMk id="1035" creationId="{71F2038E-D777-4B76-81DD-DD13EE91B9DD}"/>
          </ac:spMkLst>
        </pc:spChg>
        <pc:spChg chg="add del">
          <ac:chgData name="Yogev Kleinberger" userId="8ab58cf1-a179-4d0a-aeea-9d35c2c7f611" providerId="ADAL" clId="{56798EB0-C70C-4C1D-A7FC-511232FDA04D}" dt="2024-06-29T10:44:06.585" v="4714" actId="26606"/>
          <ac:spMkLst>
            <pc:docMk/>
            <pc:sldMk cId="1087759869" sldId="258"/>
            <ac:spMk id="1043" creationId="{3346177D-ADC4-4968-B747-5CFCD390B5B9}"/>
          </ac:spMkLst>
        </pc:spChg>
        <pc:spChg chg="add del">
          <ac:chgData name="Yogev Kleinberger" userId="8ab58cf1-a179-4d0a-aeea-9d35c2c7f611" providerId="ADAL" clId="{56798EB0-C70C-4C1D-A7FC-511232FDA04D}" dt="2024-06-29T10:44:06.585" v="4714" actId="26606"/>
          <ac:spMkLst>
            <pc:docMk/>
            <pc:sldMk cId="1087759869" sldId="258"/>
            <ac:spMk id="1044" creationId="{0844A943-BF79-4FEA-ABB1-3BD54D236606}"/>
          </ac:spMkLst>
        </pc:spChg>
        <pc:spChg chg="add del">
          <ac:chgData name="Yogev Kleinberger" userId="8ab58cf1-a179-4d0a-aeea-9d35c2c7f611" providerId="ADAL" clId="{56798EB0-C70C-4C1D-A7FC-511232FDA04D}" dt="2024-06-29T10:44:06.585" v="4714" actId="26606"/>
          <ac:spMkLst>
            <pc:docMk/>
            <pc:sldMk cId="1087759869" sldId="258"/>
            <ac:spMk id="1045" creationId="{6437CC72-F4A8-4DC3-AFAB-D22C482C8100}"/>
          </ac:spMkLst>
        </pc:spChg>
        <pc:spChg chg="add">
          <ac:chgData name="Yogev Kleinberger" userId="8ab58cf1-a179-4d0a-aeea-9d35c2c7f611" providerId="ADAL" clId="{56798EB0-C70C-4C1D-A7FC-511232FDA04D}" dt="2024-06-29T10:44:06.600" v="4715" actId="26606"/>
          <ac:spMkLst>
            <pc:docMk/>
            <pc:sldMk cId="1087759869" sldId="258"/>
            <ac:spMk id="1047" creationId="{B6FACB3C-9069-4791-BC5C-0DB7CD19B853}"/>
          </ac:spMkLst>
        </pc:spChg>
        <pc:spChg chg="add">
          <ac:chgData name="Yogev Kleinberger" userId="8ab58cf1-a179-4d0a-aeea-9d35c2c7f611" providerId="ADAL" clId="{56798EB0-C70C-4C1D-A7FC-511232FDA04D}" dt="2024-06-29T10:44:06.600" v="4715" actId="26606"/>
          <ac:spMkLst>
            <pc:docMk/>
            <pc:sldMk cId="1087759869" sldId="258"/>
            <ac:spMk id="1048" creationId="{71F2038E-D777-4B76-81DD-DD13EE91B9DD}"/>
          </ac:spMkLst>
        </pc:spChg>
        <pc:grpChg chg="add del">
          <ac:chgData name="Yogev Kleinberger" userId="8ab58cf1-a179-4d0a-aeea-9d35c2c7f611" providerId="ADAL" clId="{56798EB0-C70C-4C1D-A7FC-511232FDA04D}" dt="2024-06-29T10:44:05.650" v="4712" actId="26606"/>
          <ac:grpSpMkLst>
            <pc:docMk/>
            <pc:sldMk cId="1087759869" sldId="258"/>
            <ac:grpSpMk id="1037" creationId="{DD354807-230F-4402-B1B9-F733A8F1F190}"/>
          </ac:grpSpMkLst>
        </pc:grpChg>
        <pc:grpChg chg="add">
          <ac:chgData name="Yogev Kleinberger" userId="8ab58cf1-a179-4d0a-aeea-9d35c2c7f611" providerId="ADAL" clId="{56798EB0-C70C-4C1D-A7FC-511232FDA04D}" dt="2024-06-29T10:44:06.600" v="4715" actId="26606"/>
          <ac:grpSpMkLst>
            <pc:docMk/>
            <pc:sldMk cId="1087759869" sldId="258"/>
            <ac:grpSpMk id="1049" creationId="{DD354807-230F-4402-B1B9-F733A8F1F190}"/>
          </ac:grpSpMkLst>
        </pc:grpChg>
        <pc:picChg chg="add del mod">
          <ac:chgData name="Yogev Kleinberger" userId="8ab58cf1-a179-4d0a-aeea-9d35c2c7f611" providerId="ADAL" clId="{56798EB0-C70C-4C1D-A7FC-511232FDA04D}" dt="2024-06-29T10:43:25.498" v="4708" actId="478"/>
          <ac:picMkLst>
            <pc:docMk/>
            <pc:sldMk cId="1087759869" sldId="258"/>
            <ac:picMk id="1026" creationId="{69A69F64-0C64-5FD2-74F0-43C2327A7705}"/>
          </ac:picMkLst>
        </pc:picChg>
        <pc:picChg chg="add mod">
          <ac:chgData name="Yogev Kleinberger" userId="8ab58cf1-a179-4d0a-aeea-9d35c2c7f611" providerId="ADAL" clId="{56798EB0-C70C-4C1D-A7FC-511232FDA04D}" dt="2024-06-29T10:44:10.701" v="4717" actId="1076"/>
          <ac:picMkLst>
            <pc:docMk/>
            <pc:sldMk cId="1087759869" sldId="258"/>
            <ac:picMk id="1028" creationId="{E2BE3BFD-2A24-2490-C057-A76A7ED7A148}"/>
          </ac:picMkLst>
        </pc:picChg>
      </pc:sldChg>
      <pc:sldChg chg="addSp delSp modSp mod setBg modAnim">
        <pc:chgData name="Yogev Kleinberger" userId="8ab58cf1-a179-4d0a-aeea-9d35c2c7f611" providerId="ADAL" clId="{56798EB0-C70C-4C1D-A7FC-511232FDA04D}" dt="2024-06-29T10:47:49.875" v="4757"/>
        <pc:sldMkLst>
          <pc:docMk/>
          <pc:sldMk cId="1696607503" sldId="259"/>
        </pc:sldMkLst>
        <pc:spChg chg="mod">
          <ac:chgData name="Yogev Kleinberger" userId="8ab58cf1-a179-4d0a-aeea-9d35c2c7f611" providerId="ADAL" clId="{56798EB0-C70C-4C1D-A7FC-511232FDA04D}" dt="2024-06-29T10:47:28.966" v="4754" actId="26606"/>
          <ac:spMkLst>
            <pc:docMk/>
            <pc:sldMk cId="1696607503" sldId="259"/>
            <ac:spMk id="2" creationId="{979DD36B-8574-BAF0-1417-D511E625F9B6}"/>
          </ac:spMkLst>
        </pc:spChg>
        <pc:spChg chg="mod">
          <ac:chgData name="Yogev Kleinberger" userId="8ab58cf1-a179-4d0a-aeea-9d35c2c7f611" providerId="ADAL" clId="{56798EB0-C70C-4C1D-A7FC-511232FDA04D}" dt="2024-06-29T10:47:28.966" v="4754" actId="26606"/>
          <ac:spMkLst>
            <pc:docMk/>
            <pc:sldMk cId="1696607503" sldId="259"/>
            <ac:spMk id="3" creationId="{5DC0601A-5F70-0EE9-D23F-28E5713474A5}"/>
          </ac:spMkLst>
        </pc:spChg>
        <pc:spChg chg="add">
          <ac:chgData name="Yogev Kleinberger" userId="8ab58cf1-a179-4d0a-aeea-9d35c2c7f611" providerId="ADAL" clId="{56798EB0-C70C-4C1D-A7FC-511232FDA04D}" dt="2024-06-29T10:47:28.966" v="4754" actId="26606"/>
          <ac:spMkLst>
            <pc:docMk/>
            <pc:sldMk cId="1696607503" sldId="259"/>
            <ac:spMk id="10" creationId="{B6FACB3C-9069-4791-BC5C-0DB7CD19B853}"/>
          </ac:spMkLst>
        </pc:spChg>
        <pc:spChg chg="add">
          <ac:chgData name="Yogev Kleinberger" userId="8ab58cf1-a179-4d0a-aeea-9d35c2c7f611" providerId="ADAL" clId="{56798EB0-C70C-4C1D-A7FC-511232FDA04D}" dt="2024-06-29T10:47:28.966" v="4754" actId="26606"/>
          <ac:spMkLst>
            <pc:docMk/>
            <pc:sldMk cId="1696607503" sldId="259"/>
            <ac:spMk id="12" creationId="{71F2038E-D777-4B76-81DD-DD13EE91B9DD}"/>
          </ac:spMkLst>
        </pc:spChg>
        <pc:grpChg chg="add">
          <ac:chgData name="Yogev Kleinberger" userId="8ab58cf1-a179-4d0a-aeea-9d35c2c7f611" providerId="ADAL" clId="{56798EB0-C70C-4C1D-A7FC-511232FDA04D}" dt="2024-06-29T10:47:28.966" v="4754" actId="26606"/>
          <ac:grpSpMkLst>
            <pc:docMk/>
            <pc:sldMk cId="1696607503" sldId="259"/>
            <ac:grpSpMk id="14" creationId="{DD354807-230F-4402-B1B9-F733A8F1F190}"/>
          </ac:grpSpMkLst>
        </pc:grpChg>
        <pc:picChg chg="del">
          <ac:chgData name="Yogev Kleinberger" userId="8ab58cf1-a179-4d0a-aeea-9d35c2c7f611" providerId="ADAL" clId="{56798EB0-C70C-4C1D-A7FC-511232FDA04D}" dt="2024-06-28T14:10:42.068" v="0" actId="478"/>
          <ac:picMkLst>
            <pc:docMk/>
            <pc:sldMk cId="1696607503" sldId="259"/>
            <ac:picMk id="5" creationId="{6F590E5F-1E51-9B4A-7D69-E556031929DF}"/>
          </ac:picMkLst>
        </pc:picChg>
        <pc:picChg chg="add">
          <ac:chgData name="Yogev Kleinberger" userId="8ab58cf1-a179-4d0a-aeea-9d35c2c7f611" providerId="ADAL" clId="{56798EB0-C70C-4C1D-A7FC-511232FDA04D}" dt="2024-06-29T10:47:28.966" v="4754" actId="26606"/>
          <ac:picMkLst>
            <pc:docMk/>
            <pc:sldMk cId="1696607503" sldId="259"/>
            <ac:picMk id="7" creationId="{782B4626-67C0-FB6E-FF28-A31BC821C774}"/>
          </ac:picMkLst>
        </pc:picChg>
      </pc:sldChg>
      <pc:sldChg chg="modSp new mod">
        <pc:chgData name="Yogev Kleinberger" userId="8ab58cf1-a179-4d0a-aeea-9d35c2c7f611" providerId="ADAL" clId="{56798EB0-C70C-4C1D-A7FC-511232FDA04D}" dt="2024-06-29T10:49:20.825" v="4841" actId="33524"/>
        <pc:sldMkLst>
          <pc:docMk/>
          <pc:sldMk cId="770285903" sldId="260"/>
        </pc:sldMkLst>
        <pc:spChg chg="mod">
          <ac:chgData name="Yogev Kleinberger" userId="8ab58cf1-a179-4d0a-aeea-9d35c2c7f611" providerId="ADAL" clId="{56798EB0-C70C-4C1D-A7FC-511232FDA04D}" dt="2024-06-28T14:27:37.257" v="347" actId="5793"/>
          <ac:spMkLst>
            <pc:docMk/>
            <pc:sldMk cId="770285903" sldId="260"/>
            <ac:spMk id="2" creationId="{17BE2180-2DE8-4443-8DC3-E7A743BEA0F6}"/>
          </ac:spMkLst>
        </pc:spChg>
        <pc:spChg chg="mod">
          <ac:chgData name="Yogev Kleinberger" userId="8ab58cf1-a179-4d0a-aeea-9d35c2c7f611" providerId="ADAL" clId="{56798EB0-C70C-4C1D-A7FC-511232FDA04D}" dt="2024-06-29T10:49:20.825" v="4841" actId="33524"/>
          <ac:spMkLst>
            <pc:docMk/>
            <pc:sldMk cId="770285903" sldId="260"/>
            <ac:spMk id="3" creationId="{F462239D-D20E-1F70-BEFF-9671886604C0}"/>
          </ac:spMkLst>
        </pc:spChg>
      </pc:sldChg>
      <pc:sldChg chg="addSp delSp modSp new mod setBg modAnim">
        <pc:chgData name="Yogev Kleinberger" userId="8ab58cf1-a179-4d0a-aeea-9d35c2c7f611" providerId="ADAL" clId="{56798EB0-C70C-4C1D-A7FC-511232FDA04D}" dt="2024-06-29T10:55:14.688" v="4963"/>
        <pc:sldMkLst>
          <pc:docMk/>
          <pc:sldMk cId="770247304" sldId="261"/>
        </pc:sldMkLst>
        <pc:spChg chg="mod">
          <ac:chgData name="Yogev Kleinberger" userId="8ab58cf1-a179-4d0a-aeea-9d35c2c7f611" providerId="ADAL" clId="{56798EB0-C70C-4C1D-A7FC-511232FDA04D}" dt="2024-06-29T10:50:17.875" v="4849" actId="20577"/>
          <ac:spMkLst>
            <pc:docMk/>
            <pc:sldMk cId="770247304" sldId="261"/>
            <ac:spMk id="2" creationId="{29D975B6-0D95-F800-C1D1-FA861468E25C}"/>
          </ac:spMkLst>
        </pc:spChg>
        <pc:spChg chg="del">
          <ac:chgData name="Yogev Kleinberger" userId="8ab58cf1-a179-4d0a-aeea-9d35c2c7f611" providerId="ADAL" clId="{56798EB0-C70C-4C1D-A7FC-511232FDA04D}" dt="2024-06-28T14:34:43.247" v="713" actId="22"/>
          <ac:spMkLst>
            <pc:docMk/>
            <pc:sldMk cId="770247304" sldId="261"/>
            <ac:spMk id="3" creationId="{9DC52A53-DA78-CD6B-BD87-9BA451CBDF81}"/>
          </ac:spMkLst>
        </pc:spChg>
        <pc:spChg chg="add mod">
          <ac:chgData name="Yogev Kleinberger" userId="8ab58cf1-a179-4d0a-aeea-9d35c2c7f611" providerId="ADAL" clId="{56798EB0-C70C-4C1D-A7FC-511232FDA04D}" dt="2024-06-29T10:53:01.292" v="4939" actId="20577"/>
          <ac:spMkLst>
            <pc:docMk/>
            <pc:sldMk cId="770247304" sldId="261"/>
            <ac:spMk id="6" creationId="{D7DF3473-D2FE-957D-CF73-A1F8868E66E2}"/>
          </ac:spMkLst>
        </pc:spChg>
        <pc:spChg chg="add mod">
          <ac:chgData name="Yogev Kleinberger" userId="8ab58cf1-a179-4d0a-aeea-9d35c2c7f611" providerId="ADAL" clId="{56798EB0-C70C-4C1D-A7FC-511232FDA04D}" dt="2024-06-29T10:55:04.865" v="4961" actId="17032"/>
          <ac:spMkLst>
            <pc:docMk/>
            <pc:sldMk cId="770247304" sldId="261"/>
            <ac:spMk id="7" creationId="{1A2BC2C2-C756-A241-4CD2-31ED29555FE7}"/>
          </ac:spMkLst>
        </pc:spChg>
        <pc:spChg chg="add del">
          <ac:chgData name="Yogev Kleinberger" userId="8ab58cf1-a179-4d0a-aeea-9d35c2c7f611" providerId="ADAL" clId="{56798EB0-C70C-4C1D-A7FC-511232FDA04D}" dt="2024-06-28T17:35:42.637" v="841" actId="26606"/>
          <ac:spMkLst>
            <pc:docMk/>
            <pc:sldMk cId="770247304" sldId="261"/>
            <ac:spMk id="11" creationId="{6EFC920F-B85A-4068-BD93-41064EDE93D3}"/>
          </ac:spMkLst>
        </pc:spChg>
        <pc:spChg chg="add del">
          <ac:chgData name="Yogev Kleinberger" userId="8ab58cf1-a179-4d0a-aeea-9d35c2c7f611" providerId="ADAL" clId="{56798EB0-C70C-4C1D-A7FC-511232FDA04D}" dt="2024-06-28T17:35:42.637" v="841" actId="26606"/>
          <ac:spMkLst>
            <pc:docMk/>
            <pc:sldMk cId="770247304" sldId="261"/>
            <ac:spMk id="17" creationId="{CBC4F608-B4B8-48C3-9572-C0F061B1CD99}"/>
          </ac:spMkLst>
        </pc:spChg>
        <pc:spChg chg="add del">
          <ac:chgData name="Yogev Kleinberger" userId="8ab58cf1-a179-4d0a-aeea-9d35c2c7f611" providerId="ADAL" clId="{56798EB0-C70C-4C1D-A7FC-511232FDA04D}" dt="2024-06-28T17:35:42.637" v="841" actId="26606"/>
          <ac:spMkLst>
            <pc:docMk/>
            <pc:sldMk cId="770247304" sldId="261"/>
            <ac:spMk id="19" creationId="{1382A32C-5B0C-4B1C-A074-76C6DBCC9F87}"/>
          </ac:spMkLst>
        </pc:spChg>
        <pc:spChg chg="add del">
          <ac:chgData name="Yogev Kleinberger" userId="8ab58cf1-a179-4d0a-aeea-9d35c2c7f611" providerId="ADAL" clId="{56798EB0-C70C-4C1D-A7FC-511232FDA04D}" dt="2024-06-28T17:35:56.226" v="843" actId="26606"/>
          <ac:spMkLst>
            <pc:docMk/>
            <pc:sldMk cId="770247304" sldId="261"/>
            <ac:spMk id="21" creationId="{DBC6133C-0615-4CE4-9132-37E609A9BDFA}"/>
          </ac:spMkLst>
        </pc:spChg>
        <pc:spChg chg="add del">
          <ac:chgData name="Yogev Kleinberger" userId="8ab58cf1-a179-4d0a-aeea-9d35c2c7f611" providerId="ADAL" clId="{56798EB0-C70C-4C1D-A7FC-511232FDA04D}" dt="2024-06-28T17:35:56.226" v="843" actId="26606"/>
          <ac:spMkLst>
            <pc:docMk/>
            <pc:sldMk cId="770247304" sldId="261"/>
            <ac:spMk id="22" creationId="{169CC832-2974-4E8D-90ED-3E2941BA7336}"/>
          </ac:spMkLst>
        </pc:spChg>
        <pc:spChg chg="add del">
          <ac:chgData name="Yogev Kleinberger" userId="8ab58cf1-a179-4d0a-aeea-9d35c2c7f611" providerId="ADAL" clId="{56798EB0-C70C-4C1D-A7FC-511232FDA04D}" dt="2024-06-28T17:35:56.226" v="843" actId="26606"/>
          <ac:spMkLst>
            <pc:docMk/>
            <pc:sldMk cId="770247304" sldId="261"/>
            <ac:spMk id="23" creationId="{55222F96-971A-4F90-B841-6BAB416C7AC1}"/>
          </ac:spMkLst>
        </pc:spChg>
        <pc:spChg chg="add del">
          <ac:chgData name="Yogev Kleinberger" userId="8ab58cf1-a179-4d0a-aeea-9d35c2c7f611" providerId="ADAL" clId="{56798EB0-C70C-4C1D-A7FC-511232FDA04D}" dt="2024-06-28T17:35:56.226" v="843" actId="26606"/>
          <ac:spMkLst>
            <pc:docMk/>
            <pc:sldMk cId="770247304" sldId="261"/>
            <ac:spMk id="24" creationId="{08980754-6F4B-43C9-B9BE-127B6BED6586}"/>
          </ac:spMkLst>
        </pc:spChg>
        <pc:spChg chg="add del">
          <ac:chgData name="Yogev Kleinberger" userId="8ab58cf1-a179-4d0a-aeea-9d35c2c7f611" providerId="ADAL" clId="{56798EB0-C70C-4C1D-A7FC-511232FDA04D}" dt="2024-06-28T17:35:56.226" v="843" actId="26606"/>
          <ac:spMkLst>
            <pc:docMk/>
            <pc:sldMk cId="770247304" sldId="261"/>
            <ac:spMk id="25" creationId="{2C1BBA94-3F40-40AA-8BB9-E69E25E537C1}"/>
          </ac:spMkLst>
        </pc:spChg>
        <pc:spChg chg="add del">
          <ac:chgData name="Yogev Kleinberger" userId="8ab58cf1-a179-4d0a-aeea-9d35c2c7f611" providerId="ADAL" clId="{56798EB0-C70C-4C1D-A7FC-511232FDA04D}" dt="2024-06-28T17:35:58.069" v="845" actId="26606"/>
          <ac:spMkLst>
            <pc:docMk/>
            <pc:sldMk cId="770247304" sldId="261"/>
            <ac:spMk id="27" creationId="{743AA782-23D1-4521-8CAD-47662984AA08}"/>
          </ac:spMkLst>
        </pc:spChg>
        <pc:spChg chg="add del">
          <ac:chgData name="Yogev Kleinberger" userId="8ab58cf1-a179-4d0a-aeea-9d35c2c7f611" providerId="ADAL" clId="{56798EB0-C70C-4C1D-A7FC-511232FDA04D}" dt="2024-06-28T17:35:58.069" v="845" actId="26606"/>
          <ac:spMkLst>
            <pc:docMk/>
            <pc:sldMk cId="770247304" sldId="261"/>
            <ac:spMk id="28" creationId="{71877DBC-BB60-40F0-AC93-2ACDBAAE60CE}"/>
          </ac:spMkLst>
        </pc:spChg>
        <pc:spChg chg="add">
          <ac:chgData name="Yogev Kleinberger" userId="8ab58cf1-a179-4d0a-aeea-9d35c2c7f611" providerId="ADAL" clId="{56798EB0-C70C-4C1D-A7FC-511232FDA04D}" dt="2024-06-28T17:35:58.078" v="846" actId="26606"/>
          <ac:spMkLst>
            <pc:docMk/>
            <pc:sldMk cId="770247304" sldId="261"/>
            <ac:spMk id="30" creationId="{6EFC920F-B85A-4068-BD93-41064EDE93D3}"/>
          </ac:spMkLst>
        </pc:spChg>
        <pc:spChg chg="add">
          <ac:chgData name="Yogev Kleinberger" userId="8ab58cf1-a179-4d0a-aeea-9d35c2c7f611" providerId="ADAL" clId="{56798EB0-C70C-4C1D-A7FC-511232FDA04D}" dt="2024-06-28T17:35:58.078" v="846" actId="26606"/>
          <ac:spMkLst>
            <pc:docMk/>
            <pc:sldMk cId="770247304" sldId="261"/>
            <ac:spMk id="32" creationId="{CBC4F608-B4B8-48C3-9572-C0F061B1CD99}"/>
          </ac:spMkLst>
        </pc:spChg>
        <pc:spChg chg="add">
          <ac:chgData name="Yogev Kleinberger" userId="8ab58cf1-a179-4d0a-aeea-9d35c2c7f611" providerId="ADAL" clId="{56798EB0-C70C-4C1D-A7FC-511232FDA04D}" dt="2024-06-28T17:35:58.078" v="846" actId="26606"/>
          <ac:spMkLst>
            <pc:docMk/>
            <pc:sldMk cId="770247304" sldId="261"/>
            <ac:spMk id="33" creationId="{1382A32C-5B0C-4B1C-A074-76C6DBCC9F87}"/>
          </ac:spMkLst>
        </pc:spChg>
        <pc:grpChg chg="add del">
          <ac:chgData name="Yogev Kleinberger" userId="8ab58cf1-a179-4d0a-aeea-9d35c2c7f611" providerId="ADAL" clId="{56798EB0-C70C-4C1D-A7FC-511232FDA04D}" dt="2024-06-28T17:35:42.637" v="841" actId="26606"/>
          <ac:grpSpMkLst>
            <pc:docMk/>
            <pc:sldMk cId="770247304" sldId="261"/>
            <ac:grpSpMk id="13" creationId="{1C559108-BBAE-426C-8564-051D2BA6DDC8}"/>
          </ac:grpSpMkLst>
        </pc:grpChg>
        <pc:grpChg chg="add">
          <ac:chgData name="Yogev Kleinberger" userId="8ab58cf1-a179-4d0a-aeea-9d35c2c7f611" providerId="ADAL" clId="{56798EB0-C70C-4C1D-A7FC-511232FDA04D}" dt="2024-06-28T17:35:58.078" v="846" actId="26606"/>
          <ac:grpSpMkLst>
            <pc:docMk/>
            <pc:sldMk cId="770247304" sldId="261"/>
            <ac:grpSpMk id="31" creationId="{1C559108-BBAE-426C-8564-051D2BA6DDC8}"/>
          </ac:grpSpMkLst>
        </pc:grpChg>
        <pc:picChg chg="add mod ord">
          <ac:chgData name="Yogev Kleinberger" userId="8ab58cf1-a179-4d0a-aeea-9d35c2c7f611" providerId="ADAL" clId="{56798EB0-C70C-4C1D-A7FC-511232FDA04D}" dt="2024-06-29T10:54:47.373" v="4959" actId="171"/>
          <ac:picMkLst>
            <pc:docMk/>
            <pc:sldMk cId="770247304" sldId="261"/>
            <ac:picMk id="5" creationId="{92E65F4C-0D13-B3CA-DFF9-9DD81FD0E1F3}"/>
          </ac:picMkLst>
        </pc:picChg>
      </pc:sldChg>
      <pc:sldChg chg="modSp add mod modAnim">
        <pc:chgData name="Yogev Kleinberger" userId="8ab58cf1-a179-4d0a-aeea-9d35c2c7f611" providerId="ADAL" clId="{56798EB0-C70C-4C1D-A7FC-511232FDA04D}" dt="2024-06-29T10:59:04.263" v="4975"/>
        <pc:sldMkLst>
          <pc:docMk/>
          <pc:sldMk cId="3214670493" sldId="262"/>
        </pc:sldMkLst>
        <pc:spChg chg="mod">
          <ac:chgData name="Yogev Kleinberger" userId="8ab58cf1-a179-4d0a-aeea-9d35c2c7f611" providerId="ADAL" clId="{56798EB0-C70C-4C1D-A7FC-511232FDA04D}" dt="2024-06-28T17:44:36.371" v="1158" actId="20577"/>
          <ac:spMkLst>
            <pc:docMk/>
            <pc:sldMk cId="3214670493" sldId="262"/>
            <ac:spMk id="2" creationId="{29D975B6-0D95-F800-C1D1-FA861468E25C}"/>
          </ac:spMkLst>
        </pc:spChg>
        <pc:spChg chg="mod">
          <ac:chgData name="Yogev Kleinberger" userId="8ab58cf1-a179-4d0a-aeea-9d35c2c7f611" providerId="ADAL" clId="{56798EB0-C70C-4C1D-A7FC-511232FDA04D}" dt="2024-06-29T10:58:46.841" v="4972" actId="20577"/>
          <ac:spMkLst>
            <pc:docMk/>
            <pc:sldMk cId="3214670493" sldId="262"/>
            <ac:spMk id="6" creationId="{D7DF3473-D2FE-957D-CF73-A1F8868E66E2}"/>
          </ac:spMkLst>
        </pc:spChg>
      </pc:sldChg>
      <pc:sldChg chg="new del">
        <pc:chgData name="Yogev Kleinberger" userId="8ab58cf1-a179-4d0a-aeea-9d35c2c7f611" providerId="ADAL" clId="{56798EB0-C70C-4C1D-A7FC-511232FDA04D}" dt="2024-06-28T17:44:26.149" v="1148" actId="47"/>
        <pc:sldMkLst>
          <pc:docMk/>
          <pc:sldMk cId="3246233023" sldId="262"/>
        </pc:sldMkLst>
      </pc:sldChg>
      <pc:sldChg chg="new del">
        <pc:chgData name="Yogev Kleinberger" userId="8ab58cf1-a179-4d0a-aeea-9d35c2c7f611" providerId="ADAL" clId="{56798EB0-C70C-4C1D-A7FC-511232FDA04D}" dt="2024-06-28T18:15:51.901" v="1992" actId="47"/>
        <pc:sldMkLst>
          <pc:docMk/>
          <pc:sldMk cId="2001159331" sldId="263"/>
        </pc:sldMkLst>
      </pc:sldChg>
      <pc:sldChg chg="modSp add mod">
        <pc:chgData name="Yogev Kleinberger" userId="8ab58cf1-a179-4d0a-aeea-9d35c2c7f611" providerId="ADAL" clId="{56798EB0-C70C-4C1D-A7FC-511232FDA04D}" dt="2024-06-28T18:15:33.295" v="1988" actId="20577"/>
        <pc:sldMkLst>
          <pc:docMk/>
          <pc:sldMk cId="1233433403" sldId="264"/>
        </pc:sldMkLst>
        <pc:spChg chg="mod">
          <ac:chgData name="Yogev Kleinberger" userId="8ab58cf1-a179-4d0a-aeea-9d35c2c7f611" providerId="ADAL" clId="{56798EB0-C70C-4C1D-A7FC-511232FDA04D}" dt="2024-06-28T18:11:09.799" v="1729" actId="20577"/>
          <ac:spMkLst>
            <pc:docMk/>
            <pc:sldMk cId="1233433403" sldId="264"/>
            <ac:spMk id="2" creationId="{29D975B6-0D95-F800-C1D1-FA861468E25C}"/>
          </ac:spMkLst>
        </pc:spChg>
        <pc:spChg chg="mod">
          <ac:chgData name="Yogev Kleinberger" userId="8ab58cf1-a179-4d0a-aeea-9d35c2c7f611" providerId="ADAL" clId="{56798EB0-C70C-4C1D-A7FC-511232FDA04D}" dt="2024-06-28T18:15:33.295" v="1988" actId="20577"/>
          <ac:spMkLst>
            <pc:docMk/>
            <pc:sldMk cId="1233433403" sldId="264"/>
            <ac:spMk id="6" creationId="{D7DF3473-D2FE-957D-CF73-A1F8868E66E2}"/>
          </ac:spMkLst>
        </pc:spChg>
      </pc:sldChg>
      <pc:sldChg chg="addSp delSp modSp add mod ord modAnim">
        <pc:chgData name="Yogev Kleinberger" userId="8ab58cf1-a179-4d0a-aeea-9d35c2c7f611" providerId="ADAL" clId="{56798EB0-C70C-4C1D-A7FC-511232FDA04D}" dt="2024-06-29T11:41:17.540" v="5353" actId="20577"/>
        <pc:sldMkLst>
          <pc:docMk/>
          <pc:sldMk cId="1529411945" sldId="265"/>
        </pc:sldMkLst>
        <pc:spChg chg="mod">
          <ac:chgData name="Yogev Kleinberger" userId="8ab58cf1-a179-4d0a-aeea-9d35c2c7f611" providerId="ADAL" clId="{56798EB0-C70C-4C1D-A7FC-511232FDA04D}" dt="2024-06-28T18:18:49.161" v="2050" actId="20577"/>
          <ac:spMkLst>
            <pc:docMk/>
            <pc:sldMk cId="1529411945" sldId="265"/>
            <ac:spMk id="2" creationId="{17BE2180-2DE8-4443-8DC3-E7A743BEA0F6}"/>
          </ac:spMkLst>
        </pc:spChg>
        <pc:spChg chg="mod">
          <ac:chgData name="Yogev Kleinberger" userId="8ab58cf1-a179-4d0a-aeea-9d35c2c7f611" providerId="ADAL" clId="{56798EB0-C70C-4C1D-A7FC-511232FDA04D}" dt="2024-06-29T11:41:17.540" v="5353" actId="20577"/>
          <ac:spMkLst>
            <pc:docMk/>
            <pc:sldMk cId="1529411945" sldId="265"/>
            <ac:spMk id="3" creationId="{F462239D-D20E-1F70-BEFF-9671886604C0}"/>
          </ac:spMkLst>
        </pc:spChg>
        <pc:picChg chg="add del mod">
          <ac:chgData name="Yogev Kleinberger" userId="8ab58cf1-a179-4d0a-aeea-9d35c2c7f611" providerId="ADAL" clId="{56798EB0-C70C-4C1D-A7FC-511232FDA04D}" dt="2024-06-29T11:24:10.393" v="5008" actId="478"/>
          <ac:picMkLst>
            <pc:docMk/>
            <pc:sldMk cId="1529411945" sldId="265"/>
            <ac:picMk id="5" creationId="{435633AF-C455-12B8-058F-661C2BE9567F}"/>
          </ac:picMkLst>
        </pc:picChg>
      </pc:sldChg>
      <pc:sldChg chg="delSp modSp add mod">
        <pc:chgData name="Yogev Kleinberger" userId="8ab58cf1-a179-4d0a-aeea-9d35c2c7f611" providerId="ADAL" clId="{56798EB0-C70C-4C1D-A7FC-511232FDA04D}" dt="2024-06-28T21:02:15.047" v="2661" actId="478"/>
        <pc:sldMkLst>
          <pc:docMk/>
          <pc:sldMk cId="2637480172" sldId="266"/>
        </pc:sldMkLst>
        <pc:spChg chg="del mod">
          <ac:chgData name="Yogev Kleinberger" userId="8ab58cf1-a179-4d0a-aeea-9d35c2c7f611" providerId="ADAL" clId="{56798EB0-C70C-4C1D-A7FC-511232FDA04D}" dt="2024-06-28T21:02:15.047" v="2661" actId="478"/>
          <ac:spMkLst>
            <pc:docMk/>
            <pc:sldMk cId="2637480172" sldId="266"/>
            <ac:spMk id="3" creationId="{F462239D-D20E-1F70-BEFF-9671886604C0}"/>
          </ac:spMkLst>
        </pc:spChg>
        <pc:picChg chg="mod">
          <ac:chgData name="Yogev Kleinberger" userId="8ab58cf1-a179-4d0a-aeea-9d35c2c7f611" providerId="ADAL" clId="{56798EB0-C70C-4C1D-A7FC-511232FDA04D}" dt="2024-06-28T21:02:12.422" v="2660" actId="14100"/>
          <ac:picMkLst>
            <pc:docMk/>
            <pc:sldMk cId="2637480172" sldId="266"/>
            <ac:picMk id="5" creationId="{435633AF-C455-12B8-058F-661C2BE9567F}"/>
          </ac:picMkLst>
        </pc:picChg>
      </pc:sldChg>
      <pc:sldChg chg="delSp add del mod ord">
        <pc:chgData name="Yogev Kleinberger" userId="8ab58cf1-a179-4d0a-aeea-9d35c2c7f611" providerId="ADAL" clId="{56798EB0-C70C-4C1D-A7FC-511232FDA04D}" dt="2024-06-29T11:25:44.983" v="5118" actId="47"/>
        <pc:sldMkLst>
          <pc:docMk/>
          <pc:sldMk cId="361478685" sldId="267"/>
        </pc:sldMkLst>
        <pc:picChg chg="del">
          <ac:chgData name="Yogev Kleinberger" userId="8ab58cf1-a179-4d0a-aeea-9d35c2c7f611" providerId="ADAL" clId="{56798EB0-C70C-4C1D-A7FC-511232FDA04D}" dt="2024-06-28T21:02:21.037" v="2665" actId="478"/>
          <ac:picMkLst>
            <pc:docMk/>
            <pc:sldMk cId="361478685" sldId="267"/>
            <ac:picMk id="5" creationId="{435633AF-C455-12B8-058F-661C2BE9567F}"/>
          </ac:picMkLst>
        </pc:picChg>
      </pc:sldChg>
      <pc:sldChg chg="modSp add mod modAnim">
        <pc:chgData name="Yogev Kleinberger" userId="8ab58cf1-a179-4d0a-aeea-9d35c2c7f611" providerId="ADAL" clId="{56798EB0-C70C-4C1D-A7FC-511232FDA04D}" dt="2024-06-29T11:27:25.359" v="5137" actId="207"/>
        <pc:sldMkLst>
          <pc:docMk/>
          <pc:sldMk cId="450540910" sldId="268"/>
        </pc:sldMkLst>
        <pc:spChg chg="mod">
          <ac:chgData name="Yogev Kleinberger" userId="8ab58cf1-a179-4d0a-aeea-9d35c2c7f611" providerId="ADAL" clId="{56798EB0-C70C-4C1D-A7FC-511232FDA04D}" dt="2024-06-28T21:03:02.454" v="2686" actId="403"/>
          <ac:spMkLst>
            <pc:docMk/>
            <pc:sldMk cId="450540910" sldId="268"/>
            <ac:spMk id="2" creationId="{17BE2180-2DE8-4443-8DC3-E7A743BEA0F6}"/>
          </ac:spMkLst>
        </pc:spChg>
        <pc:spChg chg="mod">
          <ac:chgData name="Yogev Kleinberger" userId="8ab58cf1-a179-4d0a-aeea-9d35c2c7f611" providerId="ADAL" clId="{56798EB0-C70C-4C1D-A7FC-511232FDA04D}" dt="2024-06-29T11:27:25.359" v="5137" actId="207"/>
          <ac:spMkLst>
            <pc:docMk/>
            <pc:sldMk cId="450540910" sldId="268"/>
            <ac:spMk id="3" creationId="{F462239D-D20E-1F70-BEFF-9671886604C0}"/>
          </ac:spMkLst>
        </pc:spChg>
      </pc:sldChg>
      <pc:sldChg chg="addSp delSp modSp add mod modAnim">
        <pc:chgData name="Yogev Kleinberger" userId="8ab58cf1-a179-4d0a-aeea-9d35c2c7f611" providerId="ADAL" clId="{56798EB0-C70C-4C1D-A7FC-511232FDA04D}" dt="2024-06-29T11:28:12.591" v="5149"/>
        <pc:sldMkLst>
          <pc:docMk/>
          <pc:sldMk cId="3509631221" sldId="269"/>
        </pc:sldMkLst>
        <pc:spChg chg="mod">
          <ac:chgData name="Yogev Kleinberger" userId="8ab58cf1-a179-4d0a-aeea-9d35c2c7f611" providerId="ADAL" clId="{56798EB0-C70C-4C1D-A7FC-511232FDA04D}" dt="2024-06-29T11:27:54.950" v="5146" actId="33524"/>
          <ac:spMkLst>
            <pc:docMk/>
            <pc:sldMk cId="3509631221" sldId="269"/>
            <ac:spMk id="3" creationId="{F462239D-D20E-1F70-BEFF-9671886604C0}"/>
          </ac:spMkLst>
        </pc:spChg>
        <pc:spChg chg="add del">
          <ac:chgData name="Yogev Kleinberger" userId="8ab58cf1-a179-4d0a-aeea-9d35c2c7f611" providerId="ADAL" clId="{56798EB0-C70C-4C1D-A7FC-511232FDA04D}" dt="2024-06-28T21:09:42.420" v="3147" actId="22"/>
          <ac:spMkLst>
            <pc:docMk/>
            <pc:sldMk cId="3509631221" sldId="269"/>
            <ac:spMk id="5" creationId="{0841EE4B-9046-D9ED-2CA4-59521AF9CF23}"/>
          </ac:spMkLst>
        </pc:spChg>
      </pc:sldChg>
      <pc:sldChg chg="modSp add mod modAnim">
        <pc:chgData name="Yogev Kleinberger" userId="8ab58cf1-a179-4d0a-aeea-9d35c2c7f611" providerId="ADAL" clId="{56798EB0-C70C-4C1D-A7FC-511232FDA04D}" dt="2024-06-29T11:28:40.717" v="5156" actId="403"/>
        <pc:sldMkLst>
          <pc:docMk/>
          <pc:sldMk cId="352240330" sldId="270"/>
        </pc:sldMkLst>
        <pc:spChg chg="mod">
          <ac:chgData name="Yogev Kleinberger" userId="8ab58cf1-a179-4d0a-aeea-9d35c2c7f611" providerId="ADAL" clId="{56798EB0-C70C-4C1D-A7FC-511232FDA04D}" dt="2024-06-29T11:28:40.717" v="5156" actId="403"/>
          <ac:spMkLst>
            <pc:docMk/>
            <pc:sldMk cId="352240330" sldId="270"/>
            <ac:spMk id="3" creationId="{F462239D-D20E-1F70-BEFF-9671886604C0}"/>
          </ac:spMkLst>
        </pc:spChg>
      </pc:sldChg>
      <pc:sldChg chg="add del">
        <pc:chgData name="Yogev Kleinberger" userId="8ab58cf1-a179-4d0a-aeea-9d35c2c7f611" providerId="ADAL" clId="{56798EB0-C70C-4C1D-A7FC-511232FDA04D}" dt="2024-06-29T11:28:44.512" v="5157" actId="47"/>
        <pc:sldMkLst>
          <pc:docMk/>
          <pc:sldMk cId="2044182240" sldId="271"/>
        </pc:sldMkLst>
      </pc:sldChg>
      <pc:sldChg chg="add del">
        <pc:chgData name="Yogev Kleinberger" userId="8ab58cf1-a179-4d0a-aeea-9d35c2c7f611" providerId="ADAL" clId="{56798EB0-C70C-4C1D-A7FC-511232FDA04D}" dt="2024-06-28T21:09:52.501" v="3150"/>
        <pc:sldMkLst>
          <pc:docMk/>
          <pc:sldMk cId="2469201491" sldId="271"/>
        </pc:sldMkLst>
      </pc:sldChg>
      <pc:sldChg chg="addSp delSp modSp add mod">
        <pc:chgData name="Yogev Kleinberger" userId="8ab58cf1-a179-4d0a-aeea-9d35c2c7f611" providerId="ADAL" clId="{56798EB0-C70C-4C1D-A7FC-511232FDA04D}" dt="2024-06-29T11:35:01.956" v="5260" actId="20577"/>
        <pc:sldMkLst>
          <pc:docMk/>
          <pc:sldMk cId="3973730896" sldId="272"/>
        </pc:sldMkLst>
        <pc:spChg chg="mod">
          <ac:chgData name="Yogev Kleinberger" userId="8ab58cf1-a179-4d0a-aeea-9d35c2c7f611" providerId="ADAL" clId="{56798EB0-C70C-4C1D-A7FC-511232FDA04D}" dt="2024-06-28T21:14:00.098" v="3323" actId="6549"/>
          <ac:spMkLst>
            <pc:docMk/>
            <pc:sldMk cId="3973730896" sldId="272"/>
            <ac:spMk id="2" creationId="{17BE2180-2DE8-4443-8DC3-E7A743BEA0F6}"/>
          </ac:spMkLst>
        </pc:spChg>
        <pc:spChg chg="del mod">
          <ac:chgData name="Yogev Kleinberger" userId="8ab58cf1-a179-4d0a-aeea-9d35c2c7f611" providerId="ADAL" clId="{56798EB0-C70C-4C1D-A7FC-511232FDA04D}" dt="2024-06-28T21:15:33.269" v="3325" actId="22"/>
          <ac:spMkLst>
            <pc:docMk/>
            <pc:sldMk cId="3973730896" sldId="272"/>
            <ac:spMk id="3" creationId="{F462239D-D20E-1F70-BEFF-9671886604C0}"/>
          </ac:spMkLst>
        </pc:spChg>
        <pc:spChg chg="add del mod">
          <ac:chgData name="Yogev Kleinberger" userId="8ab58cf1-a179-4d0a-aeea-9d35c2c7f611" providerId="ADAL" clId="{56798EB0-C70C-4C1D-A7FC-511232FDA04D}" dt="2024-06-29T11:31:35.994" v="5171" actId="11529"/>
          <ac:spMkLst>
            <pc:docMk/>
            <pc:sldMk cId="3973730896" sldId="272"/>
            <ac:spMk id="6" creationId="{2BE88F64-D13B-E0CE-F156-A5DF4E29551F}"/>
          </ac:spMkLst>
        </pc:spChg>
        <pc:spChg chg="add del mod">
          <ac:chgData name="Yogev Kleinberger" userId="8ab58cf1-a179-4d0a-aeea-9d35c2c7f611" providerId="ADAL" clId="{56798EB0-C70C-4C1D-A7FC-511232FDA04D}" dt="2024-06-29T11:31:34.106" v="5167" actId="11529"/>
          <ac:spMkLst>
            <pc:docMk/>
            <pc:sldMk cId="3973730896" sldId="272"/>
            <ac:spMk id="7" creationId="{17462C87-388A-2041-5076-AF7D16238D5D}"/>
          </ac:spMkLst>
        </pc:spChg>
        <pc:spChg chg="add del mod">
          <ac:chgData name="Yogev Kleinberger" userId="8ab58cf1-a179-4d0a-aeea-9d35c2c7f611" providerId="ADAL" clId="{56798EB0-C70C-4C1D-A7FC-511232FDA04D}" dt="2024-06-29T11:31:33.562" v="5165" actId="478"/>
          <ac:spMkLst>
            <pc:docMk/>
            <pc:sldMk cId="3973730896" sldId="272"/>
            <ac:spMk id="9" creationId="{507BE68F-44E9-2160-0298-0BF5D9BDDDAF}"/>
          </ac:spMkLst>
        </pc:spChg>
        <pc:spChg chg="add mod">
          <ac:chgData name="Yogev Kleinberger" userId="8ab58cf1-a179-4d0a-aeea-9d35c2c7f611" providerId="ADAL" clId="{56798EB0-C70C-4C1D-A7FC-511232FDA04D}" dt="2024-06-29T11:32:51.444" v="5183" actId="1076"/>
          <ac:spMkLst>
            <pc:docMk/>
            <pc:sldMk cId="3973730896" sldId="272"/>
            <ac:spMk id="10" creationId="{8B477127-56A2-749D-E2C7-AA1685080289}"/>
          </ac:spMkLst>
        </pc:spChg>
        <pc:spChg chg="add mod">
          <ac:chgData name="Yogev Kleinberger" userId="8ab58cf1-a179-4d0a-aeea-9d35c2c7f611" providerId="ADAL" clId="{56798EB0-C70C-4C1D-A7FC-511232FDA04D}" dt="2024-06-29T11:32:43.945" v="5181" actId="14100"/>
          <ac:spMkLst>
            <pc:docMk/>
            <pc:sldMk cId="3973730896" sldId="272"/>
            <ac:spMk id="11" creationId="{117AD23D-181B-615C-FEDE-D43E314BC14B}"/>
          </ac:spMkLst>
        </pc:spChg>
        <pc:spChg chg="add mod">
          <ac:chgData name="Yogev Kleinberger" userId="8ab58cf1-a179-4d0a-aeea-9d35c2c7f611" providerId="ADAL" clId="{56798EB0-C70C-4C1D-A7FC-511232FDA04D}" dt="2024-06-29T11:33:07.029" v="5186" actId="14100"/>
          <ac:spMkLst>
            <pc:docMk/>
            <pc:sldMk cId="3973730896" sldId="272"/>
            <ac:spMk id="12" creationId="{E388E8BB-2711-D2BD-B065-20664AF26920}"/>
          </ac:spMkLst>
        </pc:spChg>
        <pc:spChg chg="add mod">
          <ac:chgData name="Yogev Kleinberger" userId="8ab58cf1-a179-4d0a-aeea-9d35c2c7f611" providerId="ADAL" clId="{56798EB0-C70C-4C1D-A7FC-511232FDA04D}" dt="2024-06-29T11:33:24.307" v="5195" actId="14100"/>
          <ac:spMkLst>
            <pc:docMk/>
            <pc:sldMk cId="3973730896" sldId="272"/>
            <ac:spMk id="13" creationId="{CA626725-EB69-9B3A-F43E-3EFFEEDB0971}"/>
          </ac:spMkLst>
        </pc:spChg>
        <pc:spChg chg="add mod">
          <ac:chgData name="Yogev Kleinberger" userId="8ab58cf1-a179-4d0a-aeea-9d35c2c7f611" providerId="ADAL" clId="{56798EB0-C70C-4C1D-A7FC-511232FDA04D}" dt="2024-06-29T11:33:59.364" v="5224" actId="20577"/>
          <ac:spMkLst>
            <pc:docMk/>
            <pc:sldMk cId="3973730896" sldId="272"/>
            <ac:spMk id="14" creationId="{E1E1A3B7-301F-0DE1-1BB6-8A9337D90DC0}"/>
          </ac:spMkLst>
        </pc:spChg>
        <pc:spChg chg="add mod">
          <ac:chgData name="Yogev Kleinberger" userId="8ab58cf1-a179-4d0a-aeea-9d35c2c7f611" providerId="ADAL" clId="{56798EB0-C70C-4C1D-A7FC-511232FDA04D}" dt="2024-06-29T11:34:15.169" v="5243" actId="14100"/>
          <ac:spMkLst>
            <pc:docMk/>
            <pc:sldMk cId="3973730896" sldId="272"/>
            <ac:spMk id="15" creationId="{9CFF0ACC-FA31-45E0-EE82-5483D249F4FB}"/>
          </ac:spMkLst>
        </pc:spChg>
        <pc:spChg chg="add mod">
          <ac:chgData name="Yogev Kleinberger" userId="8ab58cf1-a179-4d0a-aeea-9d35c2c7f611" providerId="ADAL" clId="{56798EB0-C70C-4C1D-A7FC-511232FDA04D}" dt="2024-06-29T11:34:45.212" v="5248" actId="14100"/>
          <ac:spMkLst>
            <pc:docMk/>
            <pc:sldMk cId="3973730896" sldId="272"/>
            <ac:spMk id="16" creationId="{6A42ED14-62D1-AFD7-7C88-0466AC5A2657}"/>
          </ac:spMkLst>
        </pc:spChg>
        <pc:spChg chg="add mod">
          <ac:chgData name="Yogev Kleinberger" userId="8ab58cf1-a179-4d0a-aeea-9d35c2c7f611" providerId="ADAL" clId="{56798EB0-C70C-4C1D-A7FC-511232FDA04D}" dt="2024-06-29T11:35:01.956" v="5260" actId="20577"/>
          <ac:spMkLst>
            <pc:docMk/>
            <pc:sldMk cId="3973730896" sldId="272"/>
            <ac:spMk id="17" creationId="{C58C4ECF-A20D-8B2A-9110-027F54FF4B7C}"/>
          </ac:spMkLst>
        </pc:spChg>
        <pc:picChg chg="add del mod ord">
          <ac:chgData name="Yogev Kleinberger" userId="8ab58cf1-a179-4d0a-aeea-9d35c2c7f611" providerId="ADAL" clId="{56798EB0-C70C-4C1D-A7FC-511232FDA04D}" dt="2024-06-29T11:33:14.599" v="5193" actId="1076"/>
          <ac:picMkLst>
            <pc:docMk/>
            <pc:sldMk cId="3973730896" sldId="272"/>
            <ac:picMk id="5" creationId="{06393219-7288-B9B7-B40F-DA988D5D9DC0}"/>
          </ac:picMkLst>
        </pc:picChg>
      </pc:sldChg>
      <pc:sldChg chg="addSp delSp modSp add mod modAnim">
        <pc:chgData name="Yogev Kleinberger" userId="8ab58cf1-a179-4d0a-aeea-9d35c2c7f611" providerId="ADAL" clId="{56798EB0-C70C-4C1D-A7FC-511232FDA04D}" dt="2024-06-29T11:39:09.134" v="5289"/>
        <pc:sldMkLst>
          <pc:docMk/>
          <pc:sldMk cId="4049119322" sldId="273"/>
        </pc:sldMkLst>
        <pc:spChg chg="add del mod">
          <ac:chgData name="Yogev Kleinberger" userId="8ab58cf1-a179-4d0a-aeea-9d35c2c7f611" providerId="ADAL" clId="{56798EB0-C70C-4C1D-A7FC-511232FDA04D}" dt="2024-06-28T21:15:49.567" v="3330" actId="478"/>
          <ac:spMkLst>
            <pc:docMk/>
            <pc:sldMk cId="4049119322" sldId="273"/>
            <ac:spMk id="4" creationId="{BD4250F5-A9FE-9130-28A2-AFB7DAC4800E}"/>
          </ac:spMkLst>
        </pc:spChg>
        <pc:spChg chg="add mod">
          <ac:chgData name="Yogev Kleinberger" userId="8ab58cf1-a179-4d0a-aeea-9d35c2c7f611" providerId="ADAL" clId="{56798EB0-C70C-4C1D-A7FC-511232FDA04D}" dt="2024-06-29T11:37:21.735" v="5277" actId="1076"/>
          <ac:spMkLst>
            <pc:docMk/>
            <pc:sldMk cId="4049119322" sldId="273"/>
            <ac:spMk id="8" creationId="{C384C84C-5637-0641-3540-C815A96C748B}"/>
          </ac:spMkLst>
        </pc:spChg>
        <pc:spChg chg="add mod">
          <ac:chgData name="Yogev Kleinberger" userId="8ab58cf1-a179-4d0a-aeea-9d35c2c7f611" providerId="ADAL" clId="{56798EB0-C70C-4C1D-A7FC-511232FDA04D}" dt="2024-06-29T11:37:28.479" v="5279" actId="1076"/>
          <ac:spMkLst>
            <pc:docMk/>
            <pc:sldMk cId="4049119322" sldId="273"/>
            <ac:spMk id="9" creationId="{A44612BE-62B3-6259-8CF2-E359870E0089}"/>
          </ac:spMkLst>
        </pc:spChg>
        <pc:spChg chg="add mod">
          <ac:chgData name="Yogev Kleinberger" userId="8ab58cf1-a179-4d0a-aeea-9d35c2c7f611" providerId="ADAL" clId="{56798EB0-C70C-4C1D-A7FC-511232FDA04D}" dt="2024-06-29T11:37:19.527" v="5276" actId="1076"/>
          <ac:spMkLst>
            <pc:docMk/>
            <pc:sldMk cId="4049119322" sldId="273"/>
            <ac:spMk id="10" creationId="{65A25976-DF9A-A391-D3AA-F498D268E69A}"/>
          </ac:spMkLst>
        </pc:spChg>
        <pc:spChg chg="add mod">
          <ac:chgData name="Yogev Kleinberger" userId="8ab58cf1-a179-4d0a-aeea-9d35c2c7f611" providerId="ADAL" clId="{56798EB0-C70C-4C1D-A7FC-511232FDA04D}" dt="2024-06-29T11:37:24.671" v="5278" actId="1076"/>
          <ac:spMkLst>
            <pc:docMk/>
            <pc:sldMk cId="4049119322" sldId="273"/>
            <ac:spMk id="11" creationId="{C9153CF1-D4FA-58DC-2350-8D395B9BD8E4}"/>
          </ac:spMkLst>
        </pc:spChg>
        <pc:grpChg chg="add">
          <ac:chgData name="Yogev Kleinberger" userId="8ab58cf1-a179-4d0a-aeea-9d35c2c7f611" providerId="ADAL" clId="{56798EB0-C70C-4C1D-A7FC-511232FDA04D}" dt="2024-06-29T11:37:40.458" v="5280" actId="164"/>
          <ac:grpSpMkLst>
            <pc:docMk/>
            <pc:sldMk cId="4049119322" sldId="273"/>
            <ac:grpSpMk id="12" creationId="{118F3D59-EE1D-4977-06EB-7C528CAD1090}"/>
          </ac:grpSpMkLst>
        </pc:grpChg>
        <pc:grpChg chg="add">
          <ac:chgData name="Yogev Kleinberger" userId="8ab58cf1-a179-4d0a-aeea-9d35c2c7f611" providerId="ADAL" clId="{56798EB0-C70C-4C1D-A7FC-511232FDA04D}" dt="2024-06-29T11:37:43.659" v="5281" actId="164"/>
          <ac:grpSpMkLst>
            <pc:docMk/>
            <pc:sldMk cId="4049119322" sldId="273"/>
            <ac:grpSpMk id="13" creationId="{27C6E5D0-93F3-E242-77BA-45E59DC1F711}"/>
          </ac:grpSpMkLst>
        </pc:grpChg>
        <pc:picChg chg="del">
          <ac:chgData name="Yogev Kleinberger" userId="8ab58cf1-a179-4d0a-aeea-9d35c2c7f611" providerId="ADAL" clId="{56798EB0-C70C-4C1D-A7FC-511232FDA04D}" dt="2024-06-28T21:15:46.895" v="3329" actId="478"/>
          <ac:picMkLst>
            <pc:docMk/>
            <pc:sldMk cId="4049119322" sldId="273"/>
            <ac:picMk id="5" creationId="{06393219-7288-B9B7-B40F-DA988D5D9DC0}"/>
          </ac:picMkLst>
        </pc:picChg>
        <pc:picChg chg="add mod">
          <ac:chgData name="Yogev Kleinberger" userId="8ab58cf1-a179-4d0a-aeea-9d35c2c7f611" providerId="ADAL" clId="{56798EB0-C70C-4C1D-A7FC-511232FDA04D}" dt="2024-06-28T21:16:06.394" v="3332" actId="1076"/>
          <ac:picMkLst>
            <pc:docMk/>
            <pc:sldMk cId="4049119322" sldId="273"/>
            <ac:picMk id="7" creationId="{B802A19B-0881-F403-25CE-FC93D82173F9}"/>
          </ac:picMkLst>
        </pc:picChg>
      </pc:sldChg>
      <pc:sldChg chg="addSp delSp modSp add mod modAnim">
        <pc:chgData name="Yogev Kleinberger" userId="8ab58cf1-a179-4d0a-aeea-9d35c2c7f611" providerId="ADAL" clId="{56798EB0-C70C-4C1D-A7FC-511232FDA04D}" dt="2024-06-29T11:39:37.306" v="5292" actId="1076"/>
        <pc:sldMkLst>
          <pc:docMk/>
          <pc:sldMk cId="508781158" sldId="274"/>
        </pc:sldMkLst>
        <pc:spChg chg="mod">
          <ac:chgData name="Yogev Kleinberger" userId="8ab58cf1-a179-4d0a-aeea-9d35c2c7f611" providerId="ADAL" clId="{56798EB0-C70C-4C1D-A7FC-511232FDA04D}" dt="2024-06-29T11:38:17.046" v="5284" actId="1076"/>
          <ac:spMkLst>
            <pc:docMk/>
            <pc:sldMk cId="508781158" sldId="274"/>
            <ac:spMk id="9" creationId="{D8FC1B8F-DC78-E0F7-0D6F-4135B8FE34A0}"/>
          </ac:spMkLst>
        </pc:spChg>
        <pc:spChg chg="mod">
          <ac:chgData name="Yogev Kleinberger" userId="8ab58cf1-a179-4d0a-aeea-9d35c2c7f611" providerId="ADAL" clId="{56798EB0-C70C-4C1D-A7FC-511232FDA04D}" dt="2024-06-29T11:38:53.627" v="5286" actId="1076"/>
          <ac:spMkLst>
            <pc:docMk/>
            <pc:sldMk cId="508781158" sldId="274"/>
            <ac:spMk id="11" creationId="{D903304F-036E-EC48-34D9-4BC2BC2D0DC3}"/>
          </ac:spMkLst>
        </pc:spChg>
        <pc:spChg chg="mod">
          <ac:chgData name="Yogev Kleinberger" userId="8ab58cf1-a179-4d0a-aeea-9d35c2c7f611" providerId="ADAL" clId="{56798EB0-C70C-4C1D-A7FC-511232FDA04D}" dt="2024-06-29T11:38:51.523" v="5285" actId="1076"/>
          <ac:spMkLst>
            <pc:docMk/>
            <pc:sldMk cId="508781158" sldId="274"/>
            <ac:spMk id="12" creationId="{B3823685-BDFB-ACF5-6685-95A307BDC8CE}"/>
          </ac:spMkLst>
        </pc:spChg>
        <pc:spChg chg="mod">
          <ac:chgData name="Yogev Kleinberger" userId="8ab58cf1-a179-4d0a-aeea-9d35c2c7f611" providerId="ADAL" clId="{56798EB0-C70C-4C1D-A7FC-511232FDA04D}" dt="2024-06-29T11:38:03.860" v="5282"/>
          <ac:spMkLst>
            <pc:docMk/>
            <pc:sldMk cId="508781158" sldId="274"/>
            <ac:spMk id="13" creationId="{D2B4BF2B-D475-7125-FC2A-E7A1933AC5AD}"/>
          </ac:spMkLst>
        </pc:spChg>
        <pc:grpChg chg="add mod">
          <ac:chgData name="Yogev Kleinberger" userId="8ab58cf1-a179-4d0a-aeea-9d35c2c7f611" providerId="ADAL" clId="{56798EB0-C70C-4C1D-A7FC-511232FDA04D}" dt="2024-06-29T11:39:37.306" v="5292" actId="1076"/>
          <ac:grpSpMkLst>
            <pc:docMk/>
            <pc:sldMk cId="508781158" sldId="274"/>
            <ac:grpSpMk id="8" creationId="{8E6605C0-FD55-9872-A6A9-24EB6B7A0349}"/>
          </ac:grpSpMkLst>
        </pc:grpChg>
        <pc:grpChg chg="mod">
          <ac:chgData name="Yogev Kleinberger" userId="8ab58cf1-a179-4d0a-aeea-9d35c2c7f611" providerId="ADAL" clId="{56798EB0-C70C-4C1D-A7FC-511232FDA04D}" dt="2024-06-29T11:38:03.860" v="5282"/>
          <ac:grpSpMkLst>
            <pc:docMk/>
            <pc:sldMk cId="508781158" sldId="274"/>
            <ac:grpSpMk id="10" creationId="{D0751919-49D1-8FCC-B998-0C078CCC48CA}"/>
          </ac:grpSpMkLst>
        </pc:grpChg>
        <pc:picChg chg="add mod">
          <ac:chgData name="Yogev Kleinberger" userId="8ab58cf1-a179-4d0a-aeea-9d35c2c7f611" providerId="ADAL" clId="{56798EB0-C70C-4C1D-A7FC-511232FDA04D}" dt="2024-06-28T21:17:03.897" v="3338" actId="1076"/>
          <ac:picMkLst>
            <pc:docMk/>
            <pc:sldMk cId="508781158" sldId="274"/>
            <ac:picMk id="4" creationId="{C41DEED4-069D-21D9-F72C-79E73DD140C2}"/>
          </ac:picMkLst>
        </pc:picChg>
        <pc:picChg chg="add mod">
          <ac:chgData name="Yogev Kleinberger" userId="8ab58cf1-a179-4d0a-aeea-9d35c2c7f611" providerId="ADAL" clId="{56798EB0-C70C-4C1D-A7FC-511232FDA04D}" dt="2024-06-28T21:18:01.891" v="3342" actId="1076"/>
          <ac:picMkLst>
            <pc:docMk/>
            <pc:sldMk cId="508781158" sldId="274"/>
            <ac:picMk id="6" creationId="{805B0857-A0AD-BDA7-059D-D0E32A4181BD}"/>
          </ac:picMkLst>
        </pc:picChg>
        <pc:picChg chg="del">
          <ac:chgData name="Yogev Kleinberger" userId="8ab58cf1-a179-4d0a-aeea-9d35c2c7f611" providerId="ADAL" clId="{56798EB0-C70C-4C1D-A7FC-511232FDA04D}" dt="2024-06-28T21:16:42.819" v="3334" actId="478"/>
          <ac:picMkLst>
            <pc:docMk/>
            <pc:sldMk cId="508781158" sldId="274"/>
            <ac:picMk id="7" creationId="{B802A19B-0881-F403-25CE-FC93D82173F9}"/>
          </ac:picMkLst>
        </pc:picChg>
      </pc:sldChg>
      <pc:sldChg chg="addSp delSp modSp add mod">
        <pc:chgData name="Yogev Kleinberger" userId="8ab58cf1-a179-4d0a-aeea-9d35c2c7f611" providerId="ADAL" clId="{56798EB0-C70C-4C1D-A7FC-511232FDA04D}" dt="2024-06-28T21:28:02.608" v="3966" actId="20577"/>
        <pc:sldMkLst>
          <pc:docMk/>
          <pc:sldMk cId="2566437356" sldId="275"/>
        </pc:sldMkLst>
        <pc:spChg chg="mod">
          <ac:chgData name="Yogev Kleinberger" userId="8ab58cf1-a179-4d0a-aeea-9d35c2c7f611" providerId="ADAL" clId="{56798EB0-C70C-4C1D-A7FC-511232FDA04D}" dt="2024-06-28T21:19:05.787" v="3388" actId="20577"/>
          <ac:spMkLst>
            <pc:docMk/>
            <pc:sldMk cId="2566437356" sldId="275"/>
            <ac:spMk id="2" creationId="{17BE2180-2DE8-4443-8DC3-E7A743BEA0F6}"/>
          </ac:spMkLst>
        </pc:spChg>
        <pc:spChg chg="add mod">
          <ac:chgData name="Yogev Kleinberger" userId="8ab58cf1-a179-4d0a-aeea-9d35c2c7f611" providerId="ADAL" clId="{56798EB0-C70C-4C1D-A7FC-511232FDA04D}" dt="2024-06-28T21:28:02.608" v="3966" actId="20577"/>
          <ac:spMkLst>
            <pc:docMk/>
            <pc:sldMk cId="2566437356" sldId="275"/>
            <ac:spMk id="5" creationId="{3CE3E037-9AAB-7EE8-1A9C-458723D8413F}"/>
          </ac:spMkLst>
        </pc:spChg>
        <pc:picChg chg="del">
          <ac:chgData name="Yogev Kleinberger" userId="8ab58cf1-a179-4d0a-aeea-9d35c2c7f611" providerId="ADAL" clId="{56798EB0-C70C-4C1D-A7FC-511232FDA04D}" dt="2024-06-28T21:17:35.148" v="3340" actId="478"/>
          <ac:picMkLst>
            <pc:docMk/>
            <pc:sldMk cId="2566437356" sldId="275"/>
            <ac:picMk id="4" creationId="{C41DEED4-069D-21D9-F72C-79E73DD140C2}"/>
          </ac:picMkLst>
        </pc:picChg>
      </pc:sldChg>
      <pc:sldChg chg="addSp delSp modSp add mod">
        <pc:chgData name="Yogev Kleinberger" userId="8ab58cf1-a179-4d0a-aeea-9d35c2c7f611" providerId="ADAL" clId="{56798EB0-C70C-4C1D-A7FC-511232FDA04D}" dt="2024-06-28T21:31:20.822" v="4033"/>
        <pc:sldMkLst>
          <pc:docMk/>
          <pc:sldMk cId="2182643993" sldId="276"/>
        </pc:sldMkLst>
        <pc:spChg chg="mod">
          <ac:chgData name="Yogev Kleinberger" userId="8ab58cf1-a179-4d0a-aeea-9d35c2c7f611" providerId="ADAL" clId="{56798EB0-C70C-4C1D-A7FC-511232FDA04D}" dt="2024-06-28T21:29:17.408" v="3993" actId="20577"/>
          <ac:spMkLst>
            <pc:docMk/>
            <pc:sldMk cId="2182643993" sldId="276"/>
            <ac:spMk id="2" creationId="{17BE2180-2DE8-4443-8DC3-E7A743BEA0F6}"/>
          </ac:spMkLst>
        </pc:spChg>
        <pc:spChg chg="del">
          <ac:chgData name="Yogev Kleinberger" userId="8ab58cf1-a179-4d0a-aeea-9d35c2c7f611" providerId="ADAL" clId="{56798EB0-C70C-4C1D-A7FC-511232FDA04D}" dt="2024-06-28T21:29:07.279" v="3968" actId="478"/>
          <ac:spMkLst>
            <pc:docMk/>
            <pc:sldMk cId="2182643993" sldId="276"/>
            <ac:spMk id="5" creationId="{3CE3E037-9AAB-7EE8-1A9C-458723D8413F}"/>
          </ac:spMkLst>
        </pc:spChg>
        <pc:spChg chg="add mod">
          <ac:chgData name="Yogev Kleinberger" userId="8ab58cf1-a179-4d0a-aeea-9d35c2c7f611" providerId="ADAL" clId="{56798EB0-C70C-4C1D-A7FC-511232FDA04D}" dt="2024-06-28T21:31:20.822" v="4033"/>
          <ac:spMkLst>
            <pc:docMk/>
            <pc:sldMk cId="2182643993" sldId="276"/>
            <ac:spMk id="6" creationId="{C5B3BB68-9648-57F5-CEE5-98EA2D3D2501}"/>
          </ac:spMkLst>
        </pc:spChg>
        <pc:picChg chg="add mod">
          <ac:chgData name="Yogev Kleinberger" userId="8ab58cf1-a179-4d0a-aeea-9d35c2c7f611" providerId="ADAL" clId="{56798EB0-C70C-4C1D-A7FC-511232FDA04D}" dt="2024-06-28T21:30:18.829" v="3994" actId="1076"/>
          <ac:picMkLst>
            <pc:docMk/>
            <pc:sldMk cId="2182643993" sldId="276"/>
            <ac:picMk id="4" creationId="{B6FADB22-3265-CCA4-1AAE-A1AB7D43D003}"/>
          </ac:picMkLst>
        </pc:picChg>
      </pc:sldChg>
      <pc:sldChg chg="addSp delSp modSp add mod">
        <pc:chgData name="Yogev Kleinberger" userId="8ab58cf1-a179-4d0a-aeea-9d35c2c7f611" providerId="ADAL" clId="{56798EB0-C70C-4C1D-A7FC-511232FDA04D}" dt="2024-06-28T21:32:06.542" v="4056" actId="1076"/>
        <pc:sldMkLst>
          <pc:docMk/>
          <pc:sldMk cId="1693058389" sldId="277"/>
        </pc:sldMkLst>
        <pc:spChg chg="mod">
          <ac:chgData name="Yogev Kleinberger" userId="8ab58cf1-a179-4d0a-aeea-9d35c2c7f611" providerId="ADAL" clId="{56798EB0-C70C-4C1D-A7FC-511232FDA04D}" dt="2024-06-28T21:31:34.709" v="4053" actId="20577"/>
          <ac:spMkLst>
            <pc:docMk/>
            <pc:sldMk cId="1693058389" sldId="277"/>
            <ac:spMk id="2" creationId="{17BE2180-2DE8-4443-8DC3-E7A743BEA0F6}"/>
          </ac:spMkLst>
        </pc:spChg>
        <pc:spChg chg="del mod">
          <ac:chgData name="Yogev Kleinberger" userId="8ab58cf1-a179-4d0a-aeea-9d35c2c7f611" providerId="ADAL" clId="{56798EB0-C70C-4C1D-A7FC-511232FDA04D}" dt="2024-06-28T21:31:28.414" v="4037" actId="478"/>
          <ac:spMkLst>
            <pc:docMk/>
            <pc:sldMk cId="1693058389" sldId="277"/>
            <ac:spMk id="6" creationId="{C5B3BB68-9648-57F5-CEE5-98EA2D3D2501}"/>
          </ac:spMkLst>
        </pc:spChg>
        <pc:picChg chg="del">
          <ac:chgData name="Yogev Kleinberger" userId="8ab58cf1-a179-4d0a-aeea-9d35c2c7f611" providerId="ADAL" clId="{56798EB0-C70C-4C1D-A7FC-511232FDA04D}" dt="2024-06-28T21:31:25.344" v="4035" actId="478"/>
          <ac:picMkLst>
            <pc:docMk/>
            <pc:sldMk cId="1693058389" sldId="277"/>
            <ac:picMk id="4" creationId="{B6FADB22-3265-CCA4-1AAE-A1AB7D43D003}"/>
          </ac:picMkLst>
        </pc:picChg>
        <pc:picChg chg="add mod">
          <ac:chgData name="Yogev Kleinberger" userId="8ab58cf1-a179-4d0a-aeea-9d35c2c7f611" providerId="ADAL" clId="{56798EB0-C70C-4C1D-A7FC-511232FDA04D}" dt="2024-06-28T21:32:06.542" v="4056" actId="1076"/>
          <ac:picMkLst>
            <pc:docMk/>
            <pc:sldMk cId="1693058389" sldId="277"/>
            <ac:picMk id="5" creationId="{6A99C191-0FAE-B66B-9987-5CA442D52820}"/>
          </ac:picMkLst>
        </pc:picChg>
      </pc:sldChg>
      <pc:sldChg chg="addSp modSp add mod">
        <pc:chgData name="Yogev Kleinberger" userId="8ab58cf1-a179-4d0a-aeea-9d35c2c7f611" providerId="ADAL" clId="{56798EB0-C70C-4C1D-A7FC-511232FDA04D}" dt="2024-06-28T21:33:19.358" v="4064" actId="1076"/>
        <pc:sldMkLst>
          <pc:docMk/>
          <pc:sldMk cId="1208894308" sldId="278"/>
        </pc:sldMkLst>
        <pc:picChg chg="add mod">
          <ac:chgData name="Yogev Kleinberger" userId="8ab58cf1-a179-4d0a-aeea-9d35c2c7f611" providerId="ADAL" clId="{56798EB0-C70C-4C1D-A7FC-511232FDA04D}" dt="2024-06-28T21:33:19.358" v="4064" actId="1076"/>
          <ac:picMkLst>
            <pc:docMk/>
            <pc:sldMk cId="1208894308" sldId="278"/>
            <ac:picMk id="4" creationId="{972C9E03-9A60-F9DB-2E5C-D833823476BC}"/>
          </ac:picMkLst>
        </pc:picChg>
        <pc:picChg chg="mod modCrop">
          <ac:chgData name="Yogev Kleinberger" userId="8ab58cf1-a179-4d0a-aeea-9d35c2c7f611" providerId="ADAL" clId="{56798EB0-C70C-4C1D-A7FC-511232FDA04D}" dt="2024-06-28T21:32:57.140" v="4058" actId="732"/>
          <ac:picMkLst>
            <pc:docMk/>
            <pc:sldMk cId="1208894308" sldId="278"/>
            <ac:picMk id="5" creationId="{6A99C191-0FAE-B66B-9987-5CA442D52820}"/>
          </ac:picMkLst>
        </pc:picChg>
      </pc:sldChg>
      <pc:sldChg chg="addSp delSp modSp add mod">
        <pc:chgData name="Yogev Kleinberger" userId="8ab58cf1-a179-4d0a-aeea-9d35c2c7f611" providerId="ADAL" clId="{56798EB0-C70C-4C1D-A7FC-511232FDA04D}" dt="2024-06-28T21:35:58.038" v="4072" actId="22"/>
        <pc:sldMkLst>
          <pc:docMk/>
          <pc:sldMk cId="2785311306" sldId="279"/>
        </pc:sldMkLst>
        <pc:picChg chg="del">
          <ac:chgData name="Yogev Kleinberger" userId="8ab58cf1-a179-4d0a-aeea-9d35c2c7f611" providerId="ADAL" clId="{56798EB0-C70C-4C1D-A7FC-511232FDA04D}" dt="2024-06-28T21:33:50.078" v="4066" actId="478"/>
          <ac:picMkLst>
            <pc:docMk/>
            <pc:sldMk cId="2785311306" sldId="279"/>
            <ac:picMk id="4" creationId="{972C9E03-9A60-F9DB-2E5C-D833823476BC}"/>
          </ac:picMkLst>
        </pc:picChg>
        <pc:picChg chg="add mod">
          <ac:chgData name="Yogev Kleinberger" userId="8ab58cf1-a179-4d0a-aeea-9d35c2c7f611" providerId="ADAL" clId="{56798EB0-C70C-4C1D-A7FC-511232FDA04D}" dt="2024-06-28T21:34:05.020" v="4070" actId="1076"/>
          <ac:picMkLst>
            <pc:docMk/>
            <pc:sldMk cId="2785311306" sldId="279"/>
            <ac:picMk id="6" creationId="{535DE379-2217-C70E-2D5A-F9A4EE75B931}"/>
          </ac:picMkLst>
        </pc:picChg>
        <pc:picChg chg="add del">
          <ac:chgData name="Yogev Kleinberger" userId="8ab58cf1-a179-4d0a-aeea-9d35c2c7f611" providerId="ADAL" clId="{56798EB0-C70C-4C1D-A7FC-511232FDA04D}" dt="2024-06-28T21:35:58.038" v="4072" actId="22"/>
          <ac:picMkLst>
            <pc:docMk/>
            <pc:sldMk cId="2785311306" sldId="279"/>
            <ac:picMk id="8" creationId="{C23D91CE-E60C-5270-0F50-48FEA93050B7}"/>
          </ac:picMkLst>
        </pc:picChg>
      </pc:sldChg>
      <pc:sldChg chg="addSp delSp modSp add mod">
        <pc:chgData name="Yogev Kleinberger" userId="8ab58cf1-a179-4d0a-aeea-9d35c2c7f611" providerId="ADAL" clId="{56798EB0-C70C-4C1D-A7FC-511232FDA04D}" dt="2024-06-29T11:40:49.631" v="5351" actId="20577"/>
        <pc:sldMkLst>
          <pc:docMk/>
          <pc:sldMk cId="2061909844" sldId="280"/>
        </pc:sldMkLst>
        <pc:spChg chg="mod">
          <ac:chgData name="Yogev Kleinberger" userId="8ab58cf1-a179-4d0a-aeea-9d35c2c7f611" providerId="ADAL" clId="{56798EB0-C70C-4C1D-A7FC-511232FDA04D}" dt="2024-06-28T21:36:11.553" v="4089" actId="20577"/>
          <ac:spMkLst>
            <pc:docMk/>
            <pc:sldMk cId="2061909844" sldId="280"/>
            <ac:spMk id="2" creationId="{17BE2180-2DE8-4443-8DC3-E7A743BEA0F6}"/>
          </ac:spMkLst>
        </pc:spChg>
        <pc:spChg chg="add mod">
          <ac:chgData name="Yogev Kleinberger" userId="8ab58cf1-a179-4d0a-aeea-9d35c2c7f611" providerId="ADAL" clId="{56798EB0-C70C-4C1D-A7FC-511232FDA04D}" dt="2024-06-29T11:40:49.631" v="5351" actId="20577"/>
          <ac:spMkLst>
            <pc:docMk/>
            <pc:sldMk cId="2061909844" sldId="280"/>
            <ac:spMk id="3" creationId="{D00DD888-04DB-0BCF-E625-07C0A771A705}"/>
          </ac:spMkLst>
        </pc:spChg>
        <pc:picChg chg="del">
          <ac:chgData name="Yogev Kleinberger" userId="8ab58cf1-a179-4d0a-aeea-9d35c2c7f611" providerId="ADAL" clId="{56798EB0-C70C-4C1D-A7FC-511232FDA04D}" dt="2024-06-28T21:36:03.243" v="4075" actId="478"/>
          <ac:picMkLst>
            <pc:docMk/>
            <pc:sldMk cId="2061909844" sldId="280"/>
            <ac:picMk id="5" creationId="{6A99C191-0FAE-B66B-9987-5CA442D52820}"/>
          </ac:picMkLst>
        </pc:picChg>
        <pc:picChg chg="del">
          <ac:chgData name="Yogev Kleinberger" userId="8ab58cf1-a179-4d0a-aeea-9d35c2c7f611" providerId="ADAL" clId="{56798EB0-C70C-4C1D-A7FC-511232FDA04D}" dt="2024-06-28T21:36:01.014" v="4074" actId="478"/>
          <ac:picMkLst>
            <pc:docMk/>
            <pc:sldMk cId="2061909844" sldId="280"/>
            <ac:picMk id="6" creationId="{535DE379-2217-C70E-2D5A-F9A4EE75B931}"/>
          </ac:picMkLst>
        </pc:picChg>
      </pc:sldChg>
      <pc:sldChg chg="add del">
        <pc:chgData name="Yogev Kleinberger" userId="8ab58cf1-a179-4d0a-aeea-9d35c2c7f611" providerId="ADAL" clId="{56798EB0-C70C-4C1D-A7FC-511232FDA04D}" dt="2024-06-28T21:40:29.275" v="4379"/>
        <pc:sldMkLst>
          <pc:docMk/>
          <pc:sldMk cId="3285480248" sldId="28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056CA-03EA-DB97-22B9-1B94D1896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931FC4-44E1-032D-F00A-DD8807FFBD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403F9-F9B8-635A-5AA3-8C41D841A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F5B75-09A8-4792-A602-400334A7297F}" type="datetimeFigureOut">
              <a:rPr lang="he-IL" smtClean="0"/>
              <a:t>י"ט/אלול/תשפ"ד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BBB9C-E8BF-436F-85E1-BF412EB72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5A160-092A-32CD-11D0-B8D8B1158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F21A-8BC2-4430-B447-821520E2251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87519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986D-4AB9-80CF-5C88-F1B0C8EE8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B5B4C2-A5F3-F0D2-7599-12FBD344D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80699-5037-DAB5-FA04-D3FA09D08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F5B75-09A8-4792-A602-400334A7297F}" type="datetimeFigureOut">
              <a:rPr lang="he-IL" smtClean="0"/>
              <a:t>י"ט/אלול/תשפ"ד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60FC0-49CD-C3AB-462F-7E14E87FF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D03EC-0F82-EEB1-6A19-A06D0089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F21A-8BC2-4430-B447-821520E2251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5879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ECEA19-35F0-1186-D80F-A0AE950A74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EEF25E-6B0B-25B9-8A83-1646D7FF1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0EFF3-E790-2D57-4118-32A3CFFBC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F5B75-09A8-4792-A602-400334A7297F}" type="datetimeFigureOut">
              <a:rPr lang="he-IL" smtClean="0"/>
              <a:t>י"ט/אלול/תשפ"ד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07A81-AAFB-A6A6-2F3E-0F631152D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55DE5-029C-C259-3DCC-1206911EC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F21A-8BC2-4430-B447-821520E2251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2969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89436-A04C-CEF4-5524-FD6DA83D5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1C5A2-86BC-8545-54FB-6918285B6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364E6-355C-A2F4-A6CB-EAF2ED481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F5B75-09A8-4792-A602-400334A7297F}" type="datetimeFigureOut">
              <a:rPr lang="he-IL" smtClean="0"/>
              <a:t>י"ט/אלול/תשפ"ד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39359-BAD2-E0B9-A307-CDC0ACB7C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2F4C4-57B2-30C6-409F-40E192C72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F21A-8BC2-4430-B447-821520E2251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3903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3306F-65CB-D73A-3D56-2D02EBD55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3EE34-66B5-14D4-48EC-F4918797E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0DCF7-C553-F298-FA90-4BC8598BE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F5B75-09A8-4792-A602-400334A7297F}" type="datetimeFigureOut">
              <a:rPr lang="he-IL" smtClean="0"/>
              <a:t>י"ט/אלול/תשפ"ד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8E1B4-0C00-C7F7-1618-02A074C16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BF7D7-69A8-D574-B681-9FBBE098F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F21A-8BC2-4430-B447-821520E2251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983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8499C-E2E6-EBAD-1F12-A3C39D4B2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797E4-621F-961A-0217-C5B06A828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0D8311-9566-3C72-E655-BECBB3D91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42BA8-1CCB-4132-24D3-93DFCC06E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F5B75-09A8-4792-A602-400334A7297F}" type="datetimeFigureOut">
              <a:rPr lang="he-IL" smtClean="0"/>
              <a:t>י"ט/אלול/תשפ"ד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FD573-A23D-A767-5C66-2D5276D61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741F4-AAC9-FFE1-495D-1EF492D70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F21A-8BC2-4430-B447-821520E2251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0189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FF39B-A4F4-D7C6-D870-0AB114D57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3C76C-E0C7-2395-EDDC-5419A77DD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8CFC2-3D3F-1B08-C269-7CC241231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0B55BB-0573-9BB5-0846-741229D65F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986C02-6CAF-64AE-952E-DCB9252A3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0BED63-EC22-FFA9-615C-C935F8372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F5B75-09A8-4792-A602-400334A7297F}" type="datetimeFigureOut">
              <a:rPr lang="he-IL" smtClean="0"/>
              <a:t>י"ט/אלול/תשפ"ד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719195-2883-E159-A2DD-CC1855A71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EFE67C-11C3-91EA-9DE5-1107AED30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F21A-8BC2-4430-B447-821520E2251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58128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55F4E-8208-340F-F7D7-609734B60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E3B90B-CBF3-809E-7530-96022A69F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F5B75-09A8-4792-A602-400334A7297F}" type="datetimeFigureOut">
              <a:rPr lang="he-IL" smtClean="0"/>
              <a:t>י"ט/אלול/תשפ"ד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2BC45F-3C1C-24B6-39F4-3503D2E4D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A31537-DDE1-4220-AF78-B2AA50260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F21A-8BC2-4430-B447-821520E2251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63672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9F384C-2CE2-A0A1-7D7C-95773EADF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F5B75-09A8-4792-A602-400334A7297F}" type="datetimeFigureOut">
              <a:rPr lang="he-IL" smtClean="0"/>
              <a:t>י"ט/אלול/תשפ"ד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2C6437-860A-1296-F7E1-27B66A359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7F60A-7215-7E1F-5104-70D0B1674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F21A-8BC2-4430-B447-821520E2251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4538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4733E-604C-576A-A05C-4DD1ACB1E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41C91-50CD-9731-A602-0F0AC241F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30C2C6-7987-5970-3A92-0A63E25B1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B0BF3-31F5-007E-F8C8-67747519F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F5B75-09A8-4792-A602-400334A7297F}" type="datetimeFigureOut">
              <a:rPr lang="he-IL" smtClean="0"/>
              <a:t>י"ט/אלול/תשפ"ד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B1357-63BD-FB48-4F52-8AD767D33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7DB0B7-0412-6A7C-16FA-AAC24E9F8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F21A-8BC2-4430-B447-821520E2251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7104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FBCC8-05CF-3FF6-38A0-CF929C08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946115-626C-322A-FB90-57C7E439D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601995-A64D-481F-9F68-48E5CE418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5EB32-6EFE-3ABC-008E-83FED2D4C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F5B75-09A8-4792-A602-400334A7297F}" type="datetimeFigureOut">
              <a:rPr lang="he-IL" smtClean="0"/>
              <a:t>י"ט/אלול/תשפ"ד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AC3FE-5775-7890-2C76-8CC18C0D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BA161-103F-6705-8A63-A0BA2619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F21A-8BC2-4430-B447-821520E2251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952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EA4BF9-3DBF-07CE-6FE7-B42BA4BAF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152FF-65A3-1595-7D8E-087ED4E5C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4CA42-E60B-8CDD-E56D-DCCB5554D3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5F5B75-09A8-4792-A602-400334A7297F}" type="datetimeFigureOut">
              <a:rPr lang="he-IL" smtClean="0"/>
              <a:t>י"ט/אלול/תשפ"ד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F2A47-0366-9C19-1C02-B4C23653F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1EED5-2318-B676-0642-11D3A175E4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26F21A-8BC2-4430-B447-821520E2251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6602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A54A-9CC2-0E2E-11E6-575967306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68337"/>
          </a:xfrm>
        </p:spPr>
        <p:txBody>
          <a:bodyPr>
            <a:normAutofit/>
          </a:bodyPr>
          <a:lstStyle/>
          <a:p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LLM  + PLANNING </a:t>
            </a:r>
            <a:endParaRPr lang="he-IL" sz="8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B70E74-62C5-B17D-A8C0-EE479FDBE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3800" y="2843530"/>
            <a:ext cx="4572000" cy="861060"/>
          </a:xfrm>
        </p:spPr>
        <p:txBody>
          <a:bodyPr/>
          <a:lstStyle/>
          <a:p>
            <a:pPr algn="l"/>
            <a:r>
              <a:rPr lang="en-US" sz="2400" dirty="0"/>
              <a:t>Enhancing LLM planning abilities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09751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BE2180-2DE8-4443-8DC3-E7A743BEA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0" i="0" u="none" strike="noStrike" baseline="0">
                <a:solidFill>
                  <a:srgbClr val="FFFFFF"/>
                </a:solidFill>
                <a:latin typeface="NimbusRomNo9L-Medi"/>
              </a:rPr>
              <a:t>Curriculum for Testing</a:t>
            </a:r>
            <a:endParaRPr lang="he-IL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2239D-D20E-1F70-BEFF-967188660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The categories we focused on are:</a:t>
            </a:r>
          </a:p>
          <a:p>
            <a:pPr marL="0" indent="0">
              <a:buNone/>
            </a:pPr>
            <a:endParaRPr lang="en-US" sz="2000"/>
          </a:p>
          <a:p>
            <a:pPr marL="457200" indent="-457200">
              <a:buFont typeface="+mj-lt"/>
              <a:buAutoNum type="arabicPeriod"/>
            </a:pPr>
            <a:r>
              <a:rPr lang="en-US" sz="2000" b="1" i="0" u="none" strike="noStrike" baseline="0">
                <a:latin typeface="NimbusRomNo9L-Regu"/>
              </a:rPr>
              <a:t>Plan Generation </a:t>
            </a:r>
            <a:r>
              <a:rPr lang="en-US" sz="2000" b="0" i="0" u="none" strike="noStrike" baseline="0">
                <a:latin typeface="NimbusRomNo9L-Regu"/>
              </a:rPr>
              <a:t>- Can the LLM produce valid plans that will </a:t>
            </a:r>
            <a:r>
              <a:rPr lang="en-US" sz="2000" b="1" i="0" u="none" strike="noStrike" baseline="0">
                <a:latin typeface="NimbusRomNo9L-Regu"/>
              </a:rPr>
              <a:t>achieve</a:t>
            </a:r>
            <a:r>
              <a:rPr lang="en-US" sz="2000" b="0" i="0" u="none" strike="noStrike" baseline="0">
                <a:latin typeface="NimbusRomNo9L-Regu"/>
              </a:rPr>
              <a:t> a specific goal?</a:t>
            </a:r>
          </a:p>
          <a:p>
            <a:pPr marL="457200" indent="-457200">
              <a:buFont typeface="+mj-lt"/>
              <a:buAutoNum type="arabicPeriod"/>
            </a:pPr>
            <a:endParaRPr lang="en-US" sz="2000" b="0" i="0" u="none" strike="noStrike" baseline="0">
              <a:latin typeface="NimbusRomNo9L-Regu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i="0" u="none" strike="noStrike" baseline="0">
                <a:latin typeface="NimbusRomNo9L-Regu"/>
              </a:rPr>
              <a:t>Cost Optimal Planning </a:t>
            </a:r>
            <a:r>
              <a:rPr lang="en-US" sz="2000" b="0" i="0" u="none" strike="noStrike" baseline="0">
                <a:latin typeface="NimbusRomNo9L-Regu"/>
              </a:rPr>
              <a:t>- Can the LLM produce plans that are </a:t>
            </a:r>
            <a:r>
              <a:rPr lang="en-US" sz="2000" b="1" i="0" u="none" strike="noStrike" baseline="0">
                <a:latin typeface="NimbusRomNo9L-Regu"/>
              </a:rPr>
              <a:t>optimal</a:t>
            </a:r>
            <a:r>
              <a:rPr lang="en-US" sz="2000" b="0" i="0" u="none" strike="noStrike" baseline="0">
                <a:latin typeface="NimbusRomNo9L-Regu"/>
              </a:rPr>
              <a:t> to achieve a specific goal? </a:t>
            </a:r>
          </a:p>
          <a:p>
            <a:pPr marL="0" indent="0">
              <a:buNone/>
            </a:pPr>
            <a:endParaRPr lang="en-US" sz="2000" b="0" i="0" u="none" strike="noStrike" baseline="0">
              <a:latin typeface="NimbusRomNo9L-Regu"/>
            </a:endParaRPr>
          </a:p>
        </p:txBody>
      </p:sp>
    </p:spTree>
    <p:extLst>
      <p:ext uri="{BB962C8B-B14F-4D97-AF65-F5344CB8AC3E}">
        <p14:creationId xmlns:p14="http://schemas.microsoft.com/office/powerpoint/2010/main" val="45054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BE2180-2DE8-4443-8DC3-E7A743BEA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0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Dataset size</a:t>
            </a: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B3BB68-9648-57F5-CEE5-98EA2D3D2501}"/>
              </a:ext>
            </a:extLst>
          </p:cNvPr>
          <p:cNvSpPr txBox="1"/>
          <p:nvPr/>
        </p:nvSpPr>
        <p:spPr>
          <a:xfrm>
            <a:off x="638881" y="1809541"/>
            <a:ext cx="10909643" cy="687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 of 600 </a:t>
            </a:r>
            <a:r>
              <a:rPr lang="en-US"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instances</a:t>
            </a: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FADB22-3265-CCA4-1AAE-A1AB7D43D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451" y="2633472"/>
            <a:ext cx="9330050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643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E2180-2DE8-4443-8DC3-E7A743BEA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u="none" strike="noStrike" baseline="0" dirty="0">
                <a:latin typeface="NimbusRomNo9L-Medi"/>
              </a:rPr>
              <a:t>Results 	</a:t>
            </a:r>
            <a:endParaRPr lang="he-IL" sz="7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99C191-0FAE-B66B-9987-5CA442D52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792" y="1690688"/>
            <a:ext cx="8940415" cy="442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560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BE2180-2DE8-4443-8DC3-E7A743BEA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b="0" i="0" u="none" strike="noStrike" baseline="0" dirty="0">
                <a:latin typeface="NimbusRomNo9L-Medi"/>
              </a:rPr>
              <a:t>POMDP – </a:t>
            </a:r>
            <a:r>
              <a:rPr lang="en-US" dirty="0">
                <a:latin typeface="NimbusRomNo9L-Medi"/>
              </a:rPr>
              <a:t>Sm</a:t>
            </a:r>
            <a:r>
              <a:rPr lang="en-US" b="0" i="0" u="none" strike="noStrike" baseline="0" dirty="0">
                <a:latin typeface="NimbusRomNo9L-Medi"/>
              </a:rPr>
              <a:t>all background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2239D-D20E-1F70-BEFF-967188660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en-US" sz="2000"/>
              <a:t>MDP in Partially observable space</a:t>
            </a:r>
          </a:p>
          <a:p>
            <a:r>
              <a:rPr lang="en-US" sz="2000"/>
              <a:t>After each action, We don’t know new state.</a:t>
            </a:r>
          </a:p>
          <a:p>
            <a:r>
              <a:rPr lang="en-US" sz="2000"/>
              <a:t>We see an observation that might indicate certain states</a:t>
            </a:r>
          </a:p>
          <a:p>
            <a:endParaRPr lang="en-US" sz="2000"/>
          </a:p>
          <a:p>
            <a:endParaRPr lang="en-US" sz="2000"/>
          </a:p>
          <a:p>
            <a:endParaRPr lang="he-IL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323D4E-5FBB-D99A-3920-75684E328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367" y="3224581"/>
            <a:ext cx="4788505" cy="167658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E2180-2DE8-4443-8DC3-E7A743BEA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000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0" i="0" u="none" strike="noStrike" baseline="0" dirty="0">
                <a:latin typeface="NimbusRomNo9L-Medi"/>
              </a:rPr>
              <a:t>LLM + POP</a:t>
            </a:r>
            <a:endParaRPr lang="he-IL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2239D-D20E-1F70-BEFF-967188660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Interactive Planning Using Large Language Models for Partially Observable</a:t>
            </a:r>
            <a:endParaRPr lang="en-US" sz="2200" dirty="0"/>
          </a:p>
          <a:p>
            <a:endParaRPr lang="he-IL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331AE4-DE2C-BDAC-86A4-E3ABF19D95EA}"/>
              </a:ext>
            </a:extLst>
          </p:cNvPr>
          <p:cNvSpPr txBox="1"/>
          <p:nvPr/>
        </p:nvSpPr>
        <p:spPr>
          <a:xfrm>
            <a:off x="2286000" y="4288135"/>
            <a:ext cx="85280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 by </a:t>
            </a:r>
            <a:r>
              <a:rPr lang="en-US" dirty="0" err="1"/>
              <a:t>Lingfeng</a:t>
            </a:r>
            <a:r>
              <a:rPr lang="en-US" dirty="0"/>
              <a:t> Sun1,2 , Devesh K. Jha2 , </a:t>
            </a:r>
            <a:r>
              <a:rPr lang="en-US" dirty="0" err="1"/>
              <a:t>Chiori</a:t>
            </a:r>
            <a:r>
              <a:rPr lang="en-US" dirty="0"/>
              <a:t> Hori2 , </a:t>
            </a:r>
            <a:r>
              <a:rPr lang="en-US" dirty="0" err="1"/>
              <a:t>Siddarth</a:t>
            </a:r>
            <a:r>
              <a:rPr lang="en-US" dirty="0"/>
              <a:t> Jain2 Radu Corcodel2 , </a:t>
            </a:r>
            <a:r>
              <a:rPr lang="en-US" dirty="0" err="1"/>
              <a:t>Xinghao</a:t>
            </a:r>
            <a:r>
              <a:rPr lang="en-US" dirty="0"/>
              <a:t> Zhu1,2 , Masayoshi Tomizuka1 , Diego Romeres2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40963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96B6944-FACF-780C-F0A8-DBF9627B1540}"/>
              </a:ext>
            </a:extLst>
          </p:cNvPr>
          <p:cNvSpPr txBox="1">
            <a:spLocks/>
          </p:cNvSpPr>
          <p:nvPr/>
        </p:nvSpPr>
        <p:spPr>
          <a:xfrm>
            <a:off x="630936" y="639520"/>
            <a:ext cx="3429000" cy="1719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POMDP planner – Architecture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2239D-D20E-1F70-BEFF-967188660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200" dirty="0"/>
          </a:p>
          <a:p>
            <a:endParaRPr lang="en-US" sz="2200" dirty="0"/>
          </a:p>
          <a:p>
            <a:endParaRPr lang="en-US" sz="2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CFFF32-5E0D-BF90-D0C7-0C54F2009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556367"/>
            <a:ext cx="6903720" cy="374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881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21E978CD-5746-FA7F-E94B-E11927F63C4F}"/>
              </a:ext>
            </a:extLst>
          </p:cNvPr>
          <p:cNvSpPr txBox="1">
            <a:spLocks/>
          </p:cNvSpPr>
          <p:nvPr/>
        </p:nvSpPr>
        <p:spPr>
          <a:xfrm>
            <a:off x="630936" y="639520"/>
            <a:ext cx="3429000" cy="1719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Adjustments for Classical planning </a:t>
            </a:r>
          </a:p>
        </p:txBody>
      </p:sp>
      <p:sp>
        <p:nvSpPr>
          <p:cNvPr id="5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2239D-D20E-1F70-BEFF-967188660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/>
              <a:t>No need for observations, since the actions are deterministic</a:t>
            </a:r>
          </a:p>
          <a:p>
            <a:endParaRPr lang="en-US" sz="2200" dirty="0"/>
          </a:p>
          <a:p>
            <a:endParaRPr lang="en-US" sz="220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A4F1A612-8151-7A71-408D-3001846A4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983" y="4040393"/>
            <a:ext cx="9246166" cy="270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136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E2180-2DE8-4443-8DC3-E7A743BEA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u="none" strike="noStrike" baseline="0" dirty="0">
                <a:latin typeface="NimbusRomNo9L-Medi"/>
              </a:rPr>
              <a:t>Plan generation test</a:t>
            </a:r>
            <a:endParaRPr lang="he-IL" sz="7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1DEED4-069D-21D9-F72C-79E73DD14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4828"/>
            <a:ext cx="9395519" cy="49880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5B0857-A0AD-BDA7-059D-D0E32A418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261" y="4948341"/>
            <a:ext cx="4601217" cy="146705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8E6605C0-FD55-9872-A6A9-24EB6B7A0349}"/>
              </a:ext>
            </a:extLst>
          </p:cNvPr>
          <p:cNvGrpSpPr/>
          <p:nvPr/>
        </p:nvGrpSpPr>
        <p:grpSpPr>
          <a:xfrm>
            <a:off x="8039860" y="3585234"/>
            <a:ext cx="1715260" cy="1161555"/>
            <a:chOff x="9957560" y="6191745"/>
            <a:chExt cx="1715260" cy="116155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8FC1B8F-DC78-E0F7-0D6F-4135B8FE34A0}"/>
                </a:ext>
              </a:extLst>
            </p:cNvPr>
            <p:cNvSpPr/>
            <p:nvPr/>
          </p:nvSpPr>
          <p:spPr>
            <a:xfrm>
              <a:off x="10879070" y="6832600"/>
              <a:ext cx="793750" cy="5207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0751919-49D1-8FCC-B998-0C078CCC48CA}"/>
                </a:ext>
              </a:extLst>
            </p:cNvPr>
            <p:cNvGrpSpPr/>
            <p:nvPr/>
          </p:nvGrpSpPr>
          <p:grpSpPr>
            <a:xfrm>
              <a:off x="9957560" y="6191745"/>
              <a:ext cx="1715260" cy="1161555"/>
              <a:chOff x="9957560" y="6191745"/>
              <a:chExt cx="1715260" cy="1161555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903304F-036E-EC48-34D9-4BC2BC2D0DC3}"/>
                  </a:ext>
                </a:extLst>
              </p:cNvPr>
              <p:cNvSpPr/>
              <p:nvPr/>
            </p:nvSpPr>
            <p:spPr>
              <a:xfrm>
                <a:off x="9957560" y="6191745"/>
                <a:ext cx="793750" cy="5207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3823685-BDFB-ACF5-6685-95A307BDC8CE}"/>
                  </a:ext>
                </a:extLst>
              </p:cNvPr>
              <p:cNvSpPr/>
              <p:nvPr/>
            </p:nvSpPr>
            <p:spPr>
              <a:xfrm>
                <a:off x="9957560" y="6832600"/>
                <a:ext cx="793750" cy="5207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2B4BF2B-D475-7125-FC2A-E7A1933AC5AD}"/>
                  </a:ext>
                </a:extLst>
              </p:cNvPr>
              <p:cNvSpPr/>
              <p:nvPr/>
            </p:nvSpPr>
            <p:spPr>
              <a:xfrm>
                <a:off x="10879070" y="6191745"/>
                <a:ext cx="793750" cy="5207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079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21E978CD-5746-FA7F-E94B-E11927F63C4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Additions to prompt </a:t>
            </a:r>
          </a:p>
        </p:txBody>
      </p:sp>
      <p:sp>
        <p:nvSpPr>
          <p:cNvPr id="5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2239D-D20E-1F70-BEFF-967188660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/>
              <a:t>New state – what was the state after the action:</a:t>
            </a:r>
          </a:p>
          <a:p>
            <a:endParaRPr lang="en-US" sz="2200" dirty="0"/>
          </a:p>
          <a:p>
            <a:r>
              <a:rPr lang="en-US" sz="2200" dirty="0"/>
              <a:t>Reasoning – what was the desired state after this action</a:t>
            </a:r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28533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BE2180-2DE8-4443-8DC3-E7A743BEA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New state – what was the state after the action: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92477F-74D8-26A0-DE3E-39BFAA3B4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113" y="2813875"/>
            <a:ext cx="6143062" cy="179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730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A54A-9CC2-0E2E-11E6-575967306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68337"/>
          </a:xfrm>
        </p:spPr>
        <p:txBody>
          <a:bodyPr>
            <a:normAutofit/>
          </a:bodyPr>
          <a:lstStyle/>
          <a:p>
            <a:r>
              <a:rPr lang="en-US" sz="3200" i="0" u="none" strike="noStrike" baseline="0" dirty="0">
                <a:latin typeface="Aharoni" panose="02010803020104030203" pitchFamily="2" charset="-79"/>
                <a:cs typeface="Aharoni" panose="02010803020104030203" pitchFamily="2" charset="-79"/>
              </a:rPr>
              <a:t>Plan-Bench – Recap</a:t>
            </a:r>
            <a:endParaRPr lang="he-IL" sz="8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B70E74-62C5-B17D-A8C0-EE479FDBE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60650"/>
            <a:ext cx="9144000" cy="861060"/>
          </a:xfrm>
        </p:spPr>
        <p:txBody>
          <a:bodyPr/>
          <a:lstStyle/>
          <a:p>
            <a:r>
              <a:rPr lang="en-US" dirty="0"/>
              <a:t>Setting a benchmark for evaluating intelligence In large language models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95886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BE2180-2DE8-4443-8DC3-E7A743BEA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reasoning – whats do we want to achive after the action: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1A6FE2-8657-11D1-7C88-9D093688B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595" y="2746564"/>
            <a:ext cx="10084810" cy="299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65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BE2180-2DE8-4443-8DC3-E7A743BEA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latin typeface="+mj-lt"/>
                <a:ea typeface="+mj-ea"/>
                <a:cs typeface="+mj-cs"/>
              </a:rPr>
              <a:t>Success rate at different stages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3DA9EDD-5A8B-4064-B92A-ADE666566865}"/>
              </a:ext>
            </a:extLst>
          </p:cNvPr>
          <p:cNvGrpSpPr/>
          <p:nvPr/>
        </p:nvGrpSpPr>
        <p:grpSpPr>
          <a:xfrm>
            <a:off x="2986877" y="1699952"/>
            <a:ext cx="6142773" cy="4535424"/>
            <a:chOff x="3281979" y="1737360"/>
            <a:chExt cx="6142773" cy="4535424"/>
          </a:xfrm>
        </p:grpSpPr>
        <p:pic>
          <p:nvPicPr>
            <p:cNvPr id="4" name="Picture 3" descr="A graph with blue and orange lines&#10;&#10;Description automatically generated">
              <a:extLst>
                <a:ext uri="{FF2B5EF4-FFF2-40B4-BE49-F238E27FC236}">
                  <a16:creationId xmlns:a16="http://schemas.microsoft.com/office/drawing/2014/main" id="{1DAEFEBC-781E-9374-989F-E408BA1C3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9439" y="1737360"/>
              <a:ext cx="5895313" cy="442148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80E6370-C4F5-32CD-B1CD-655609F9998C}"/>
                </a:ext>
              </a:extLst>
            </p:cNvPr>
            <p:cNvSpPr txBox="1"/>
            <p:nvPr/>
          </p:nvSpPr>
          <p:spPr>
            <a:xfrm rot="16200000">
              <a:off x="2470104" y="3520203"/>
              <a:ext cx="1995805" cy="37205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Number of test</a:t>
              </a:r>
              <a:endParaRPr lang="he-IL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153486-F253-B8F9-6A97-9B78A693F825}"/>
                </a:ext>
              </a:extLst>
            </p:cNvPr>
            <p:cNvSpPr txBox="1"/>
            <p:nvPr/>
          </p:nvSpPr>
          <p:spPr>
            <a:xfrm>
              <a:off x="5903700" y="5900729"/>
              <a:ext cx="1995805" cy="37205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Action index</a:t>
              </a:r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403611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>
            <a:extLst>
              <a:ext uri="{FF2B5EF4-FFF2-40B4-BE49-F238E27FC236}">
                <a16:creationId xmlns:a16="http://schemas.microsoft.com/office/drawing/2014/main" id="{21E978CD-5746-FA7F-E94B-E11927F63C4F}"/>
              </a:ext>
            </a:extLst>
          </p:cNvPr>
          <p:cNvSpPr txBox="1">
            <a:spLocks/>
          </p:cNvSpPr>
          <p:nvPr/>
        </p:nvSpPr>
        <p:spPr>
          <a:xfrm>
            <a:off x="781050" y="2190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0" i="0" u="none" strike="noStrike" baseline="0" dirty="0">
                <a:latin typeface="NimbusRomNo9L-Medi"/>
              </a:rPr>
              <a:t>Results – tested on </a:t>
            </a:r>
            <a:r>
              <a:rPr lang="en-US" sz="3600" dirty="0">
                <a:latin typeface="NimbusRomNo9L-Medi"/>
              </a:rPr>
              <a:t>C</a:t>
            </a:r>
            <a:r>
              <a:rPr lang="en-US" sz="3600" b="0" i="0" u="none" strike="noStrike" baseline="0" dirty="0">
                <a:latin typeface="NimbusRomNo9L-Medi"/>
              </a:rPr>
              <a:t>laude </a:t>
            </a:r>
            <a:endParaRPr lang="he-IL" sz="7200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87D4DA1-3413-6C82-55BF-A39C6E375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595781"/>
              </p:ext>
            </p:extLst>
          </p:nvPr>
        </p:nvGraphicFramePr>
        <p:xfrm>
          <a:off x="1784351" y="2413000"/>
          <a:ext cx="8127999" cy="18491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6820512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5426123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505430"/>
                    </a:ext>
                  </a:extLst>
                </a:gridCol>
              </a:tblGrid>
              <a:tr h="144356">
                <a:tc gridSpan="2">
                  <a:txBody>
                    <a:bodyPr/>
                    <a:lstStyle/>
                    <a:p>
                      <a:pPr algn="ctr" rtl="1"/>
                      <a:r>
                        <a:rPr lang="en-US" b="1" dirty="0"/>
                        <a:t>Success rate Avg.</a:t>
                      </a:r>
                      <a:endParaRPr lang="he-IL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438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/>
                        <a:t>Cost optimal</a:t>
                      </a:r>
                      <a:endParaRPr lang="he-IL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/>
                        <a:t>Plan generation</a:t>
                      </a:r>
                      <a:endParaRPr lang="he-IL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Prompt additions </a:t>
                      </a:r>
                      <a:endParaRPr lang="he-IL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079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25%</a:t>
                      </a:r>
                      <a:endParaRPr lang="he-I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21%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None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966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28%</a:t>
                      </a:r>
                      <a:endParaRPr lang="he-I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25%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new state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50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27%</a:t>
                      </a:r>
                      <a:endParaRPr lang="he-I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20%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Reasoning 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665383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A5BDB0D-86CC-11A2-11C0-F4100A6233FC}"/>
              </a:ext>
            </a:extLst>
          </p:cNvPr>
          <p:cNvSpPr txBox="1"/>
          <p:nvPr/>
        </p:nvSpPr>
        <p:spPr>
          <a:xfrm>
            <a:off x="895350" y="141038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We ran the tests 5 times on every task ad prompt combo</a:t>
            </a:r>
          </a:p>
        </p:txBody>
      </p:sp>
    </p:spTree>
    <p:extLst>
      <p:ext uri="{BB962C8B-B14F-4D97-AF65-F5344CB8AC3E}">
        <p14:creationId xmlns:p14="http://schemas.microsoft.com/office/powerpoint/2010/main" val="1288240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E2180-2DE8-4443-8DC3-E7A743BEA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u="none" strike="noStrike" baseline="0" dirty="0">
                <a:latin typeface="NimbusRomNo9L-Medi"/>
              </a:rPr>
              <a:t>Plan generation test</a:t>
            </a:r>
            <a:endParaRPr lang="he-IL" sz="7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02A19B-0881-F403-25CE-FC93D8217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39" y="1743241"/>
            <a:ext cx="10898121" cy="354379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7C6E5D0-93F3-E242-77BA-45E59DC1F711}"/>
              </a:ext>
            </a:extLst>
          </p:cNvPr>
          <p:cNvGrpSpPr/>
          <p:nvPr/>
        </p:nvGrpSpPr>
        <p:grpSpPr>
          <a:xfrm>
            <a:off x="8883650" y="5530850"/>
            <a:ext cx="2789170" cy="1181595"/>
            <a:chOff x="8883650" y="5530850"/>
            <a:chExt cx="2789170" cy="118159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4612BE-62B3-6259-8CF2-E359870E0089}"/>
                </a:ext>
              </a:extLst>
            </p:cNvPr>
            <p:cNvSpPr/>
            <p:nvPr/>
          </p:nvSpPr>
          <p:spPr>
            <a:xfrm>
              <a:off x="9881360" y="5530850"/>
              <a:ext cx="793750" cy="5207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18F3D59-EE1D-4977-06EB-7C528CAD1090}"/>
                </a:ext>
              </a:extLst>
            </p:cNvPr>
            <p:cNvGrpSpPr/>
            <p:nvPr/>
          </p:nvGrpSpPr>
          <p:grpSpPr>
            <a:xfrm>
              <a:off x="8883650" y="6191745"/>
              <a:ext cx="2789170" cy="520700"/>
              <a:chOff x="8883650" y="6191745"/>
              <a:chExt cx="2789170" cy="5207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384C84C-5637-0641-3540-C815A96C748B}"/>
                  </a:ext>
                </a:extLst>
              </p:cNvPr>
              <p:cNvSpPr/>
              <p:nvPr/>
            </p:nvSpPr>
            <p:spPr>
              <a:xfrm>
                <a:off x="8883650" y="6191745"/>
                <a:ext cx="793750" cy="5207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5A25976-DF9A-A391-D3AA-F498D268E69A}"/>
                  </a:ext>
                </a:extLst>
              </p:cNvPr>
              <p:cNvSpPr/>
              <p:nvPr/>
            </p:nvSpPr>
            <p:spPr>
              <a:xfrm>
                <a:off x="9881360" y="6191745"/>
                <a:ext cx="793750" cy="5207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9153CF1-D4FA-58DC-2350-8D395B9BD8E4}"/>
                  </a:ext>
                </a:extLst>
              </p:cNvPr>
              <p:cNvSpPr/>
              <p:nvPr/>
            </p:nvSpPr>
            <p:spPr>
              <a:xfrm>
                <a:off x="10879070" y="6191745"/>
                <a:ext cx="793750" cy="5207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4911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E2180-2DE8-4443-8DC3-E7A743BEA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u="none" strike="noStrike" baseline="0" dirty="0">
                <a:latin typeface="NimbusRomNo9L-Medi"/>
              </a:rPr>
              <a:t>Plan generation test</a:t>
            </a:r>
            <a:endParaRPr lang="he-IL" sz="7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1DEED4-069D-21D9-F72C-79E73DD14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4828"/>
            <a:ext cx="9395519" cy="49880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5B0857-A0AD-BDA7-059D-D0E32A418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261" y="4948341"/>
            <a:ext cx="4601217" cy="146705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8E6605C0-FD55-9872-A6A9-24EB6B7A0349}"/>
              </a:ext>
            </a:extLst>
          </p:cNvPr>
          <p:cNvGrpSpPr/>
          <p:nvPr/>
        </p:nvGrpSpPr>
        <p:grpSpPr>
          <a:xfrm>
            <a:off x="8039860" y="3585234"/>
            <a:ext cx="1715260" cy="1161555"/>
            <a:chOff x="9957560" y="6191745"/>
            <a:chExt cx="1715260" cy="116155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8FC1B8F-DC78-E0F7-0D6F-4135B8FE34A0}"/>
                </a:ext>
              </a:extLst>
            </p:cNvPr>
            <p:cNvSpPr/>
            <p:nvPr/>
          </p:nvSpPr>
          <p:spPr>
            <a:xfrm>
              <a:off x="10879070" y="6832600"/>
              <a:ext cx="793750" cy="5207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0751919-49D1-8FCC-B998-0C078CCC48CA}"/>
                </a:ext>
              </a:extLst>
            </p:cNvPr>
            <p:cNvGrpSpPr/>
            <p:nvPr/>
          </p:nvGrpSpPr>
          <p:grpSpPr>
            <a:xfrm>
              <a:off x="9957560" y="6191745"/>
              <a:ext cx="1715260" cy="1161555"/>
              <a:chOff x="9957560" y="6191745"/>
              <a:chExt cx="1715260" cy="1161555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903304F-036E-EC48-34D9-4BC2BC2D0DC3}"/>
                  </a:ext>
                </a:extLst>
              </p:cNvPr>
              <p:cNvSpPr/>
              <p:nvPr/>
            </p:nvSpPr>
            <p:spPr>
              <a:xfrm>
                <a:off x="9957560" y="6191745"/>
                <a:ext cx="793750" cy="5207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3823685-BDFB-ACF5-6685-95A307BDC8CE}"/>
                  </a:ext>
                </a:extLst>
              </p:cNvPr>
              <p:cNvSpPr/>
              <p:nvPr/>
            </p:nvSpPr>
            <p:spPr>
              <a:xfrm>
                <a:off x="9957560" y="6832600"/>
                <a:ext cx="793750" cy="5207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2B4BF2B-D475-7125-FC2A-E7A1933AC5AD}"/>
                  </a:ext>
                </a:extLst>
              </p:cNvPr>
              <p:cNvSpPr/>
              <p:nvPr/>
            </p:nvSpPr>
            <p:spPr>
              <a:xfrm>
                <a:off x="10879070" y="6191745"/>
                <a:ext cx="793750" cy="5207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878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2239D-D20E-1F70-BEFF-967188660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/>
              <a:t>Slight improvement  </a:t>
            </a:r>
            <a:endParaRPr lang="en-US" sz="2200" dirty="0"/>
          </a:p>
          <a:p>
            <a:r>
              <a:rPr lang="en-US" sz="2200" dirty="0"/>
              <a:t>Check behavior on other LLM models</a:t>
            </a:r>
          </a:p>
          <a:p>
            <a:r>
              <a:rPr lang="en-US" sz="2200" dirty="0"/>
              <a:t>Try to execute a classical planning algorithm</a:t>
            </a:r>
          </a:p>
          <a:p>
            <a:endParaRPr lang="he-IL" sz="1800" dirty="0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21E978CD-5746-FA7F-E94B-E11927F63C4F}"/>
              </a:ext>
            </a:extLst>
          </p:cNvPr>
          <p:cNvSpPr txBox="1">
            <a:spLocks/>
          </p:cNvSpPr>
          <p:nvPr/>
        </p:nvSpPr>
        <p:spPr>
          <a:xfrm>
            <a:off x="781050" y="2190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NimbusRomNo9L-Medi"/>
              </a:rPr>
              <a:t>Conclusions and further questions </a:t>
            </a:r>
            <a:endParaRPr lang="he-IL" sz="7200" dirty="0"/>
          </a:p>
        </p:txBody>
      </p:sp>
    </p:spTree>
    <p:extLst>
      <p:ext uri="{BB962C8B-B14F-4D97-AF65-F5344CB8AC3E}">
        <p14:creationId xmlns:p14="http://schemas.microsoft.com/office/powerpoint/2010/main" val="312268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7" name="Rectangle 1046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447B9D-327B-2434-1DE1-6D2749576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Abstract </a:t>
            </a:r>
            <a:endParaRPr lang="he-IL" sz="36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2EADD-57B4-FB3B-2592-0F2EE5623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Evaluating LLM planning  abilities</a:t>
            </a:r>
          </a:p>
          <a:p>
            <a:r>
              <a:rPr lang="en-US" sz="1800" dirty="0">
                <a:solidFill>
                  <a:schemeClr val="tx2"/>
                </a:solidFill>
              </a:rPr>
              <a:t>Setting a bench-mark for testing LLM inelegance </a:t>
            </a:r>
          </a:p>
          <a:p>
            <a:pPr lvl="1"/>
            <a:endParaRPr lang="he-IL" sz="1800" dirty="0">
              <a:solidFill>
                <a:schemeClr val="tx2"/>
              </a:solidFill>
            </a:endParaRPr>
          </a:p>
        </p:txBody>
      </p:sp>
      <p:grpSp>
        <p:nvGrpSpPr>
          <p:cNvPr id="1049" name="Group 1048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8" name="Picture 4" descr="How to Draw a Light Bulb – Step by Step Guide | Light bulb ...">
            <a:extLst>
              <a:ext uri="{FF2B5EF4-FFF2-40B4-BE49-F238E27FC236}">
                <a16:creationId xmlns:a16="http://schemas.microsoft.com/office/drawing/2014/main" id="{E2BE3BFD-2A24-2490-C057-A76A7ED7A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67530" y="2296912"/>
            <a:ext cx="2560850" cy="256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75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9DD36B-8574-BAF0-1417-D511E625F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 b="0" i="0" u="none" strike="noStrike" baseline="0">
                <a:solidFill>
                  <a:schemeClr val="tx2"/>
                </a:solidFill>
                <a:latin typeface="NimbusRomNo9L-Regu"/>
              </a:rPr>
              <a:t>Planning</a:t>
            </a:r>
            <a:endParaRPr lang="he-IL" sz="36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0601A-5F70-0EE9-D23F-28E571347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en-US" sz="1800" b="0" i="0" u="none" strike="noStrike" baseline="0" dirty="0">
                <a:solidFill>
                  <a:schemeClr val="tx2"/>
                </a:solidFill>
                <a:latin typeface="NimbusRomNo9L-Regu"/>
              </a:rPr>
              <a:t>planning involves producing a course of actions (policy) that when executed, would take  an agent from a certain initial state to a desired world state</a:t>
            </a:r>
          </a:p>
          <a:p>
            <a:endParaRPr lang="en-US" sz="1800" b="0" i="0" u="none" strike="noStrike" baseline="0" dirty="0">
              <a:solidFill>
                <a:schemeClr val="tx2"/>
              </a:solidFill>
              <a:latin typeface="NimbusRomNo9L-Regu"/>
            </a:endParaRPr>
          </a:p>
          <a:p>
            <a:r>
              <a:rPr lang="en-US" sz="1800" dirty="0">
                <a:solidFill>
                  <a:schemeClr val="tx2"/>
                </a:solidFill>
                <a:latin typeface="NimbusRomNo9L-Regu"/>
              </a:rPr>
              <a:t>Is part of another branch of AI called reenforced learning – RL </a:t>
            </a:r>
            <a:br>
              <a:rPr lang="en-US" sz="1800" dirty="0">
                <a:solidFill>
                  <a:schemeClr val="tx2"/>
                </a:solidFill>
                <a:latin typeface="NimbusRomNo9L-Regu"/>
              </a:rPr>
            </a:br>
            <a:endParaRPr lang="en-US" sz="1800" dirty="0">
              <a:solidFill>
                <a:schemeClr val="tx2"/>
              </a:solidFill>
              <a:latin typeface="NimbusRomNo9L-Regu"/>
            </a:endParaRPr>
          </a:p>
          <a:p>
            <a:r>
              <a:rPr lang="en-US" sz="1800" dirty="0">
                <a:solidFill>
                  <a:schemeClr val="tx2"/>
                </a:solidFill>
                <a:latin typeface="NimbusRomNo9L-Regu"/>
              </a:rPr>
              <a:t>Real world application :</a:t>
            </a:r>
          </a:p>
          <a:p>
            <a:pPr lvl="1"/>
            <a:r>
              <a:rPr lang="en-US" sz="1800" dirty="0">
                <a:solidFill>
                  <a:schemeClr val="tx2"/>
                </a:solidFill>
                <a:latin typeface="NimbusRomNo9L-Regu"/>
              </a:rPr>
              <a:t>Robots </a:t>
            </a:r>
          </a:p>
          <a:p>
            <a:pPr lvl="1"/>
            <a:r>
              <a:rPr lang="en-US" sz="1800" dirty="0">
                <a:solidFill>
                  <a:schemeClr val="tx2"/>
                </a:solidFill>
                <a:latin typeface="NimbusRomNo9L-Regu"/>
              </a:rPr>
              <a:t>Automatic Code generation  </a:t>
            </a:r>
          </a:p>
          <a:p>
            <a:pPr marL="0" indent="0">
              <a:buNone/>
            </a:pPr>
            <a:endParaRPr lang="en-US" sz="1800" b="0" i="0" u="none" strike="noStrike" baseline="0" dirty="0">
              <a:solidFill>
                <a:schemeClr val="tx2"/>
              </a:solidFill>
              <a:latin typeface="NimbusRomNo9L-Regu"/>
            </a:endParaRP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782B4626-67C0-FB6E-FF28-A31BC821C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8392" y="1819656"/>
            <a:ext cx="4142232" cy="414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60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BE2180-2DE8-4443-8DC3-E7A743BEA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MDP – Fully observable domains</a:t>
            </a:r>
            <a:endParaRPr lang="he-IL" sz="40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62239D-D20E-1F70-BEFF-9671886604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10259" y="649480"/>
                <a:ext cx="6555347" cy="5546047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For a any observable domain, we define:</a:t>
                </a:r>
              </a:p>
              <a:p>
                <a:r>
                  <a:rPr lang="en-US" sz="2000" dirty="0"/>
                  <a:t>S - States  {s}</a:t>
                </a:r>
              </a:p>
              <a:p>
                <a:r>
                  <a:rPr lang="en-US" sz="2000" dirty="0"/>
                  <a:t>A - Actions  {a}</a:t>
                </a:r>
              </a:p>
              <a:p>
                <a:r>
                  <a:rPr lang="en-US" sz="2000" dirty="0"/>
                  <a:t>Tr – P[s’| a , s] transition matrix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Policy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- given a current state, which action should my agent choose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Examples – blackjack, </a:t>
                </a:r>
                <a:r>
                  <a:rPr lang="en-US" sz="2000"/>
                  <a:t>blocksworld</a:t>
                </a:r>
                <a:r>
                  <a:rPr lang="en-US" sz="2000" dirty="0"/>
                  <a:t> </a:t>
                </a:r>
                <a:endParaRPr lang="he-IL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62239D-D20E-1F70-BEFF-9671886604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10259" y="649480"/>
                <a:ext cx="6555347" cy="5546047"/>
              </a:xfrm>
              <a:blipFill>
                <a:blip r:embed="rId2"/>
                <a:stretch>
                  <a:fillRect l="-930" r="-65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7717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EFC920F-B85A-4068-BD93-41064EDE9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C559108-BBAE-426C-8564-051D2BA6D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2BC35EE-6650-42D2-AEFB-4B7CD1AFC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952C743-9049-4DFB-878B-2AB07B6E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E65F4C-0D13-B3CA-DFF9-9DD81FD0E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1" r="4763" b="-4"/>
          <a:stretch/>
        </p:blipFill>
        <p:spPr>
          <a:xfrm>
            <a:off x="6538366" y="1383738"/>
            <a:ext cx="4929098" cy="47568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D975B6-0D95-F800-C1D1-FA861468E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25" y="1238081"/>
            <a:ext cx="4709345" cy="9629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900" dirty="0"/>
              <a:t>BlocksWorld - Deterministic  MDP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DF3473-D2FE-957D-CF73-A1F8868E66E2}"/>
              </a:ext>
            </a:extLst>
          </p:cNvPr>
          <p:cNvSpPr txBox="1">
            <a:spLocks/>
          </p:cNvSpPr>
          <p:nvPr/>
        </p:nvSpPr>
        <p:spPr>
          <a:xfrm>
            <a:off x="1100736" y="2508105"/>
            <a:ext cx="5523902" cy="3632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Deterministic  - Every action on every state has only one outcome</a:t>
            </a:r>
          </a:p>
          <a:p>
            <a:r>
              <a:rPr lang="en-US" sz="2000" dirty="0"/>
              <a:t>states:</a:t>
            </a:r>
          </a:p>
          <a:p>
            <a:pPr lvl="1"/>
            <a:r>
              <a:rPr lang="en-US" sz="1600" dirty="0"/>
              <a:t>We describe states with Boolean variables -</a:t>
            </a:r>
          </a:p>
          <a:p>
            <a:pPr marL="457200" lvl="1" indent="0">
              <a:buNone/>
            </a:pPr>
            <a:r>
              <a:rPr lang="en-US" sz="1600" dirty="0"/>
              <a:t>	Clear(Red), In-Hand(Yellow), On(</a:t>
            </a:r>
            <a:r>
              <a:rPr lang="en-US" sz="1600" dirty="0" err="1"/>
              <a:t>Blue,Green</a:t>
            </a:r>
            <a:r>
              <a:rPr lang="en-US" sz="1600" dirty="0"/>
              <a:t>)</a:t>
            </a:r>
          </a:p>
          <a:p>
            <a:pPr lvl="1"/>
            <a:r>
              <a:rPr lang="en-US" sz="1600" dirty="0"/>
              <a:t>We describe the goal state as a conjunction of Boolean variables : { InHand(Red) , On(</a:t>
            </a:r>
            <a:r>
              <a:rPr lang="en-US" sz="1600" dirty="0" err="1"/>
              <a:t>Yellow,Blue</a:t>
            </a:r>
            <a:r>
              <a:rPr lang="en-US" sz="1600" dirty="0"/>
              <a:t>)}</a:t>
            </a:r>
          </a:p>
          <a:p>
            <a:endParaRPr lang="en-US" sz="20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2BC2C2-C756-A241-4CD2-31ED29555FE7}"/>
              </a:ext>
            </a:extLst>
          </p:cNvPr>
          <p:cNvSpPr/>
          <p:nvPr/>
        </p:nvSpPr>
        <p:spPr>
          <a:xfrm>
            <a:off x="7522051" y="3365501"/>
            <a:ext cx="1016000" cy="958850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024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EFC920F-B85A-4068-BD93-41064EDE9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C559108-BBAE-426C-8564-051D2BA6D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2BC35EE-6650-42D2-AEFB-4B7CD1AFC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952C743-9049-4DFB-878B-2AB07B6E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975B6-0D95-F800-C1D1-FA861468E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25" y="1238081"/>
            <a:ext cx="4709345" cy="9629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900" dirty="0"/>
              <a:t>BlocksWorld - deterministic  MDP - Actions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DF3473-D2FE-957D-CF73-A1F8868E66E2}"/>
              </a:ext>
            </a:extLst>
          </p:cNvPr>
          <p:cNvSpPr txBox="1">
            <a:spLocks/>
          </p:cNvSpPr>
          <p:nvPr/>
        </p:nvSpPr>
        <p:spPr>
          <a:xfrm>
            <a:off x="1100736" y="2508105"/>
            <a:ext cx="5523902" cy="3632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We describe actions using :</a:t>
            </a:r>
          </a:p>
          <a:p>
            <a:pPr lvl="1"/>
            <a:r>
              <a:rPr lang="en-US" sz="1600" dirty="0"/>
              <a:t>STACK(X,Y) </a:t>
            </a:r>
          </a:p>
          <a:p>
            <a:pPr lvl="1"/>
            <a:r>
              <a:rPr lang="en-US" sz="1600" dirty="0"/>
              <a:t>PICKUP(X,Y)</a:t>
            </a:r>
          </a:p>
          <a:p>
            <a:pPr lvl="1"/>
            <a:r>
              <a:rPr lang="en-US" sz="1600" dirty="0"/>
              <a:t>PUTDOWN(X,Y)</a:t>
            </a:r>
          </a:p>
          <a:p>
            <a:r>
              <a:rPr lang="en-US" sz="2000" dirty="0"/>
              <a:t>Each action has pre-conditions and effect</a:t>
            </a:r>
          </a:p>
          <a:p>
            <a:r>
              <a:rPr lang="en-US" sz="2000" dirty="0"/>
              <a:t>To choose the action – stack(A,B), the preconditions are  - clear(B), InHand(A)</a:t>
            </a:r>
          </a:p>
          <a:p>
            <a:r>
              <a:rPr lang="en-US" sz="2000" dirty="0"/>
              <a:t>The effects will be On(A,B), NOT – clear(B)</a:t>
            </a:r>
          </a:p>
          <a:p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E65F4C-0D13-B3CA-DFF9-9DD81FD0E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1" r="4763" b="-4"/>
          <a:stretch/>
        </p:blipFill>
        <p:spPr>
          <a:xfrm>
            <a:off x="6538366" y="1383738"/>
            <a:ext cx="4929098" cy="475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67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EFC920F-B85A-4068-BD93-41064EDE9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C559108-BBAE-426C-8564-051D2BA6D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2BC35EE-6650-42D2-AEFB-4B7CD1AFC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952C743-9049-4DFB-878B-2AB07B6E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975B6-0D95-F800-C1D1-FA861468E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25" y="1238081"/>
            <a:ext cx="4709345" cy="9629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900" dirty="0"/>
              <a:t>BlocksWorld - Example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DF3473-D2FE-957D-CF73-A1F8868E66E2}"/>
              </a:ext>
            </a:extLst>
          </p:cNvPr>
          <p:cNvSpPr txBox="1">
            <a:spLocks/>
          </p:cNvSpPr>
          <p:nvPr/>
        </p:nvSpPr>
        <p:spPr>
          <a:xfrm>
            <a:off x="1100736" y="2508105"/>
            <a:ext cx="5523902" cy="3632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Init state –  On(A,B) , clear(B)</a:t>
            </a:r>
          </a:p>
          <a:p>
            <a:r>
              <a:rPr lang="en-US" sz="2000" dirty="0"/>
              <a:t>Goal state – On (B,A) , Clear (A)</a:t>
            </a:r>
          </a:p>
          <a:p>
            <a:r>
              <a:rPr lang="en-US" sz="2000" dirty="0"/>
              <a:t>Plan :</a:t>
            </a:r>
          </a:p>
          <a:p>
            <a:pPr lvl="1"/>
            <a:r>
              <a:rPr lang="en-US" sz="1600" dirty="0"/>
              <a:t> UNSTACK(A,B)</a:t>
            </a:r>
          </a:p>
          <a:p>
            <a:pPr lvl="1"/>
            <a:r>
              <a:rPr lang="en-US" sz="1600" dirty="0"/>
              <a:t>PUT(A)</a:t>
            </a:r>
          </a:p>
          <a:p>
            <a:pPr lvl="1"/>
            <a:r>
              <a:rPr lang="en-US" sz="1600" dirty="0"/>
              <a:t>PICK(B)</a:t>
            </a:r>
          </a:p>
          <a:p>
            <a:pPr lvl="1"/>
            <a:r>
              <a:rPr lang="en-US" sz="1600" dirty="0"/>
              <a:t>STACK(B,A)</a:t>
            </a:r>
          </a:p>
          <a:p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E65F4C-0D13-B3CA-DFF9-9DD81FD0E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1" r="4763" b="-4"/>
          <a:stretch/>
        </p:blipFill>
        <p:spPr>
          <a:xfrm>
            <a:off x="6538366" y="1383738"/>
            <a:ext cx="4929098" cy="475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433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BE2180-2DE8-4443-8DC3-E7A743BEA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0" i="0" u="none" strike="noStrike" baseline="0">
                <a:solidFill>
                  <a:srgbClr val="FFFFFF"/>
                </a:solidFill>
                <a:latin typeface="NimbusRomNo9L-Medi"/>
              </a:rPr>
              <a:t>Curriculum for Testing</a:t>
            </a:r>
            <a:endParaRPr lang="he-IL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2239D-D20E-1F70-BEFF-967188660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The authors divide the planning capabilities of an LLM model into 8 subcategories: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b="1" i="0" u="none" strike="noStrike" baseline="0" dirty="0">
                <a:highlight>
                  <a:srgbClr val="00FF00"/>
                </a:highlight>
                <a:latin typeface="NimbusRomNo9L-Regu"/>
              </a:rPr>
              <a:t>Plan Generation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0" u="none" strike="noStrike" baseline="0" dirty="0">
                <a:highlight>
                  <a:srgbClr val="00FF00"/>
                </a:highlight>
                <a:latin typeface="NimbusRomNo9L-Regu"/>
              </a:rPr>
              <a:t>Cost Optimal Planning</a:t>
            </a:r>
            <a:endParaRPr lang="en-US" sz="2000" b="0" i="0" u="none" strike="noStrike" baseline="0" dirty="0">
              <a:highlight>
                <a:srgbClr val="00FF00"/>
              </a:highlight>
              <a:latin typeface="NimbusRomNo9L-Regu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i="0" u="none" strike="noStrike" baseline="0" dirty="0">
                <a:latin typeface="NimbusRomNo9L-Regu"/>
              </a:rPr>
              <a:t>Plan Verification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000" b="1" dirty="0">
                <a:latin typeface="NimbusRomNo9L-Regu"/>
              </a:rPr>
              <a:t>Reasoning about plan execution</a:t>
            </a:r>
            <a:endParaRPr lang="en-US" sz="2000" dirty="0">
              <a:latin typeface="NimbusRomNo9L-Regu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sz="2000" b="1" dirty="0">
                <a:latin typeface="NimbusRomNo9L-Regu"/>
              </a:rPr>
              <a:t>Robustness to goal reformulation</a:t>
            </a:r>
            <a:endParaRPr lang="en-US" sz="2000" dirty="0">
              <a:latin typeface="NimbusRomNo9L-Regu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sz="2000" b="1" dirty="0">
                <a:latin typeface="NimbusRomNo9L-Regu"/>
              </a:rPr>
              <a:t>Ability to reuse plans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en-US" sz="2000" b="1" dirty="0">
                <a:latin typeface="NimbusRomNo9L-Regu"/>
              </a:rPr>
              <a:t>  Replanning</a:t>
            </a:r>
            <a:endParaRPr lang="en-US" sz="2000" dirty="0">
              <a:latin typeface="NimbusRomNo9L-Regu"/>
            </a:endParaRPr>
          </a:p>
          <a:p>
            <a:pPr marL="342900" indent="-342900">
              <a:buFont typeface="+mj-lt"/>
              <a:buAutoNum type="arabicPeriod" startAt="7"/>
            </a:pPr>
            <a:r>
              <a:rPr lang="en-US" sz="2000" b="1" dirty="0">
                <a:latin typeface="NimbusRomNo9L-Regu"/>
              </a:rPr>
              <a:t>  Plan Generalization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323633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1827</TotalTime>
  <Words>638</Words>
  <Application>Microsoft Office PowerPoint</Application>
  <PresentationFormat>Widescreen</PresentationFormat>
  <Paragraphs>115</Paragraphs>
  <Slides>25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Aharoni</vt:lpstr>
      <vt:lpstr>Aptos</vt:lpstr>
      <vt:lpstr>Aptos Display</vt:lpstr>
      <vt:lpstr>Arial</vt:lpstr>
      <vt:lpstr>Calibri</vt:lpstr>
      <vt:lpstr>Cambria Math</vt:lpstr>
      <vt:lpstr>NimbusRomNo9L-Medi</vt:lpstr>
      <vt:lpstr>NimbusRomNo9L-Regu</vt:lpstr>
      <vt:lpstr>Office Theme</vt:lpstr>
      <vt:lpstr>LLM  + PLANNING </vt:lpstr>
      <vt:lpstr>Plan-Bench – Recap</vt:lpstr>
      <vt:lpstr>Abstract </vt:lpstr>
      <vt:lpstr>Planning</vt:lpstr>
      <vt:lpstr>MDP – Fully observable domains</vt:lpstr>
      <vt:lpstr>BlocksWorld - Deterministic  MDP </vt:lpstr>
      <vt:lpstr>BlocksWorld - deterministic  MDP - Actions</vt:lpstr>
      <vt:lpstr>BlocksWorld - Example</vt:lpstr>
      <vt:lpstr>Curriculum for Testing</vt:lpstr>
      <vt:lpstr>Curriculum for Testing</vt:lpstr>
      <vt:lpstr>Dataset size</vt:lpstr>
      <vt:lpstr>Results  </vt:lpstr>
      <vt:lpstr>POMDP – Small background</vt:lpstr>
      <vt:lpstr>LLM + POP</vt:lpstr>
      <vt:lpstr>PowerPoint Presentation</vt:lpstr>
      <vt:lpstr>PowerPoint Presentation</vt:lpstr>
      <vt:lpstr>Plan generation test</vt:lpstr>
      <vt:lpstr>PowerPoint Presentation</vt:lpstr>
      <vt:lpstr>New state – what was the state after the action:</vt:lpstr>
      <vt:lpstr>reasoning – whats do we want to achive after the action:</vt:lpstr>
      <vt:lpstr>Success rate at different stages</vt:lpstr>
      <vt:lpstr>PowerPoint Presentation</vt:lpstr>
      <vt:lpstr>Plan generation test</vt:lpstr>
      <vt:lpstr>Plan generation test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Yogev Kleinberger</dc:creator>
  <cp:lastModifiedBy>Yogev Kleinberger</cp:lastModifiedBy>
  <cp:revision>3</cp:revision>
  <dcterms:created xsi:type="dcterms:W3CDTF">2024-06-28T13:40:19Z</dcterms:created>
  <dcterms:modified xsi:type="dcterms:W3CDTF">2024-09-22T07:13:55Z</dcterms:modified>
</cp:coreProperties>
</file>