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2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27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79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48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87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711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90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73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78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75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0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D2B7-CB7A-4610-9E31-2331EF4BE6B6}" type="datetimeFigureOut">
              <a:rPr lang="he-IL" smtClean="0"/>
              <a:t>ט"ז/טבת/תשע"ט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7F90-045C-46F3-A63A-0EC9405BAE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81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LOG SHIPPING</a:t>
            </a:r>
            <a:endParaRPr lang="he-IL" sz="9600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18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4" y="1618997"/>
            <a:ext cx="7421011" cy="36200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3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11" y="971207"/>
            <a:ext cx="6468378" cy="491558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10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675891"/>
            <a:ext cx="6211167" cy="550621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0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9" y="509180"/>
            <a:ext cx="6925642" cy="58396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2" y="523469"/>
            <a:ext cx="6916115" cy="581106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3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661601"/>
            <a:ext cx="6249272" cy="553479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5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542522"/>
            <a:ext cx="6839905" cy="577295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5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976235"/>
            <a:ext cx="5601482" cy="290553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9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05" y="1709497"/>
            <a:ext cx="7449590" cy="34390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6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מסך רחב</PresentationFormat>
  <Paragraphs>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LOG SHIPPING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‏‏משתמש Windows</dc:creator>
  <cp:lastModifiedBy>‏‏משתמש Windows</cp:lastModifiedBy>
  <cp:revision>3</cp:revision>
  <dcterms:created xsi:type="dcterms:W3CDTF">2018-12-24T19:37:58Z</dcterms:created>
  <dcterms:modified xsi:type="dcterms:W3CDTF">2018-12-24T19:52:52Z</dcterms:modified>
</cp:coreProperties>
</file>