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8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70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7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0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9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09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40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4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0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0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1568-0949-44DD-BED9-8F43705D8A14}" type="datetimeFigureOut">
              <a:rPr lang="he-IL" smtClean="0"/>
              <a:t>ט"ו/שבט/תשע"ט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2527-624E-4BE1-9EBC-ABDA3B71E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9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Mirror database (</a:t>
            </a:r>
            <a:r>
              <a:rPr lang="en-US" sz="8800" dirty="0" err="1" smtClean="0"/>
              <a:t>eDate</a:t>
            </a:r>
            <a:r>
              <a:rPr lang="en-US" sz="8800" dirty="0" smtClean="0"/>
              <a:t>)</a:t>
            </a:r>
            <a:endParaRPr lang="he-IL" sz="8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reate endpoint on the principal instance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20" y="1558345"/>
            <a:ext cx="9617160" cy="46735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53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65" y="1027906"/>
            <a:ext cx="9753869" cy="4604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88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reate endpoint on the mirrored instance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6" y="1523263"/>
            <a:ext cx="9775585" cy="46640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9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133340"/>
            <a:ext cx="9713494" cy="46139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69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21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et the mirror on the mirror instance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65" y="1141684"/>
            <a:ext cx="9156670" cy="50764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35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03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et the mirror on the principal instance</a:t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5" y="967521"/>
            <a:ext cx="7197469" cy="45166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150350" y="5782615"/>
            <a:ext cx="108053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</a:rPr>
              <a:t>I can’t seem to handle the 1418 error on the </a:t>
            </a:r>
            <a:r>
              <a:rPr lang="en-US" sz="2400" dirty="0">
                <a:solidFill>
                  <a:srgbClr val="FF0000"/>
                </a:solidFill>
              </a:rPr>
              <a:t>principal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instance with port 2023</a:t>
            </a:r>
          </a:p>
        </p:txBody>
      </p:sp>
    </p:spTree>
    <p:extLst>
      <p:ext uri="{BB962C8B-B14F-4D97-AF65-F5344CB8AC3E}">
        <p14:creationId xmlns:p14="http://schemas.microsoft.com/office/powerpoint/2010/main" val="7910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מסך רחב</PresentationFormat>
  <Paragraphs>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Mirror database (eDate)</vt:lpstr>
      <vt:lpstr>Create endpoint on the principal instance</vt:lpstr>
      <vt:lpstr>מצגת של PowerPoint‏</vt:lpstr>
      <vt:lpstr>Create endpoint on the mirrored instance</vt:lpstr>
      <vt:lpstr>מצגת של PowerPoint‏</vt:lpstr>
      <vt:lpstr>Set the mirror on the mirror instance </vt:lpstr>
      <vt:lpstr>Set the mirror on the principal instance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database (eDate)</dc:title>
  <dc:creator>yogev cohen</dc:creator>
  <cp:lastModifiedBy>yogev cohen</cp:lastModifiedBy>
  <cp:revision>12</cp:revision>
  <dcterms:created xsi:type="dcterms:W3CDTF">2019-01-20T22:01:52Z</dcterms:created>
  <dcterms:modified xsi:type="dcterms:W3CDTF">2019-01-20T22:24:10Z</dcterms:modified>
</cp:coreProperties>
</file>