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80" r:id="rId4"/>
  </p:sldMasterIdLst>
  <p:notesMasterIdLst>
    <p:notesMasterId r:id="rId29"/>
  </p:notesMasterIdLst>
  <p:handoutMasterIdLst>
    <p:handoutMasterId r:id="rId30"/>
  </p:handoutMasterIdLst>
  <p:sldIdLst>
    <p:sldId id="264" r:id="rId5"/>
    <p:sldId id="266" r:id="rId6"/>
    <p:sldId id="295" r:id="rId7"/>
    <p:sldId id="281" r:id="rId8"/>
    <p:sldId id="296" r:id="rId9"/>
    <p:sldId id="298" r:id="rId10"/>
    <p:sldId id="299" r:id="rId11"/>
    <p:sldId id="305" r:id="rId12"/>
    <p:sldId id="300" r:id="rId13"/>
    <p:sldId id="301" r:id="rId14"/>
    <p:sldId id="302" r:id="rId15"/>
    <p:sldId id="304" r:id="rId16"/>
    <p:sldId id="303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294" r:id="rId28"/>
  </p:sldIdLst>
  <p:sldSz cx="12188825" cy="6858000"/>
  <p:notesSz cx="6858000" cy="9144000"/>
  <p:defaultTextStyle>
    <a:defPPr algn="r" rtl="1">
      <a:defRPr lang="he-IL"/>
    </a:defPPr>
    <a:lvl1pPr marL="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מחבר" initials="א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howGuides="1">
      <p:cViewPr varScale="1">
        <p:scale>
          <a:sx n="70" d="100"/>
          <a:sy n="70" d="100"/>
        </p:scale>
        <p:origin x="536" y="6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355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B0F375E-5978-4BCD-9E39-9AF66CE7586D}" type="datetime8">
              <a:rPr lang="he-IL" smtClean="0"/>
              <a:pPr/>
              <a:t>18 אפריל 20</a:t>
            </a:fld>
            <a:endParaRPr lang="he-IL" dirty="0"/>
          </a:p>
        </p:txBody>
      </p:sp>
      <p:sp>
        <p:nvSpPr>
          <p:cNvPr id="8" name="מציין מיקום של כותרת תחתונה 5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9" name="מציין מיקום של מספר שקופית 6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8796F01-7154-41E0-B48B-A6921757531A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B0F375E-5978-4BCD-9E39-9AF66CE7586D}" type="datetime8">
              <a:rPr lang="he-IL" smtClean="0"/>
              <a:pPr/>
              <a:t>18 אפריל 20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8796F01-7154-41E0-B48B-A6921757531A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218987" rtl="1" eaLnBrk="1" latinLnBrk="0" hangingPunct="1">
      <a:defRPr sz="16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r" defTabSz="1218987" rtl="1" eaLnBrk="1" latinLnBrk="0" hangingPunct="1">
      <a:defRPr sz="16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r" defTabSz="1218987" rtl="1" eaLnBrk="1" latinLnBrk="0" hangingPunct="1">
      <a:defRPr sz="16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r" defTabSz="1218987" rtl="1" eaLnBrk="1" latinLnBrk="0" hangingPunct="1">
      <a:defRPr sz="16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r" defTabSz="1218987" rtl="1" eaLnBrk="1" latinLnBrk="0" hangingPunct="1">
      <a:defRPr sz="16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421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901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9450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7887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0330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43841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6172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7825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7399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7733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19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1866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2510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0851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21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0041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371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23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2342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24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0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404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550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06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6825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4726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512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e-IL" smtClean="0"/>
              <a:pPr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15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2C3E-3772-4025-9358-BE85BAE676F6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CDD5-F90A-4D95-8372-E3B0AAB9A0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71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18 אפריל 20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4172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18 אפריל 20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7587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18 אפריל 20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8400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2C3E-3772-4025-9358-BE85BAE676F6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CDD5-F90A-4D95-8372-E3B0AAB9A0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3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18 אפריל 20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11783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18 אפריל 20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47380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18 אפריל 20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49369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18 אפריל 20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8759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18 אפריל 20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91480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A629-A31D-4216-9ECF-300552ED3A1C}" type="datetime8">
              <a:rPr lang="he-IL" smtClean="0"/>
              <a:pPr/>
              <a:t>18 אפריל 20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33378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‹#›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A629-A31D-4216-9ECF-300552ED3A1C}" type="datetime8">
              <a:rPr lang="he-IL" smtClean="0"/>
              <a:pPr/>
              <a:t>18 אפריל 20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17962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126" rtl="1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r" defTabSz="914126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9.png"/><Relationship Id="rId7" Type="http://schemas.openxmlformats.org/officeDocument/2006/relationships/slide" Target="slide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slide" Target="slide24.xml"/><Relationship Id="rId4" Type="http://schemas.openxmlformats.org/officeDocument/2006/relationships/image" Target="../media/image11.png"/><Relationship Id="rId9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2.png"/><Relationship Id="rId7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11" Type="http://schemas.openxmlformats.org/officeDocument/2006/relationships/slide" Target="slide13.xml"/><Relationship Id="rId5" Type="http://schemas.openxmlformats.org/officeDocument/2006/relationships/slide" Target="slide2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3.png"/><Relationship Id="rId7" Type="http://schemas.openxmlformats.org/officeDocument/2006/relationships/slide" Target="slid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11" Type="http://schemas.openxmlformats.org/officeDocument/2006/relationships/slide" Target="slide13.xml"/><Relationship Id="rId5" Type="http://schemas.openxmlformats.org/officeDocument/2006/relationships/slide" Target="slide2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2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4.png"/><Relationship Id="rId7" Type="http://schemas.openxmlformats.org/officeDocument/2006/relationships/slide" Target="slide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11" Type="http://schemas.openxmlformats.org/officeDocument/2006/relationships/slide" Target="slide13.xml"/><Relationship Id="rId5" Type="http://schemas.openxmlformats.org/officeDocument/2006/relationships/slide" Target="slide2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15.png"/><Relationship Id="rId7" Type="http://schemas.openxmlformats.org/officeDocument/2006/relationships/slide" Target="slide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6.xml"/><Relationship Id="rId11" Type="http://schemas.openxmlformats.org/officeDocument/2006/relationships/slide" Target="slide20.xml"/><Relationship Id="rId5" Type="http://schemas.openxmlformats.org/officeDocument/2006/relationships/slide" Target="slide2.xml"/><Relationship Id="rId10" Type="http://schemas.openxmlformats.org/officeDocument/2006/relationships/slide" Target="slide24.xml"/><Relationship Id="rId4" Type="http://schemas.openxmlformats.org/officeDocument/2006/relationships/slide" Target="slide14.xml"/><Relationship Id="rId9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5.png"/><Relationship Id="rId7" Type="http://schemas.openxmlformats.org/officeDocument/2006/relationships/slide" Target="slide1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image" Target="../media/image15.png"/><Relationship Id="rId5" Type="http://schemas.openxmlformats.org/officeDocument/2006/relationships/slide" Target="slide14.xml"/><Relationship Id="rId10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6.png"/><Relationship Id="rId7" Type="http://schemas.openxmlformats.org/officeDocument/2006/relationships/slide" Target="slide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image" Target="../media/image15.png"/><Relationship Id="rId5" Type="http://schemas.openxmlformats.org/officeDocument/2006/relationships/slide" Target="slide14.xml"/><Relationship Id="rId10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7.png"/><Relationship Id="rId7" Type="http://schemas.openxmlformats.org/officeDocument/2006/relationships/slide" Target="slide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image" Target="../media/image15.png"/><Relationship Id="rId5" Type="http://schemas.openxmlformats.org/officeDocument/2006/relationships/slide" Target="slide14.xml"/><Relationship Id="rId10" Type="http://schemas.openxmlformats.org/officeDocument/2006/relationships/slide" Target="slide20.xml"/><Relationship Id="rId4" Type="http://schemas.openxmlformats.org/officeDocument/2006/relationships/image" Target="../media/image8.png"/><Relationship Id="rId9" Type="http://schemas.openxmlformats.org/officeDocument/2006/relationships/slide" Target="slide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9.png"/><Relationship Id="rId7" Type="http://schemas.openxmlformats.org/officeDocument/2006/relationships/slide" Target="slide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image" Target="../media/image15.png"/><Relationship Id="rId5" Type="http://schemas.openxmlformats.org/officeDocument/2006/relationships/slide" Target="slide14.xml"/><Relationship Id="rId10" Type="http://schemas.openxmlformats.org/officeDocument/2006/relationships/slide" Target="slide20.xml"/><Relationship Id="rId4" Type="http://schemas.openxmlformats.org/officeDocument/2006/relationships/image" Target="../media/image10.png"/><Relationship Id="rId9" Type="http://schemas.openxmlformats.org/officeDocument/2006/relationships/slide" Target="slide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9.png"/><Relationship Id="rId7" Type="http://schemas.openxmlformats.org/officeDocument/2006/relationships/slide" Target="slide2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11" Type="http://schemas.openxmlformats.org/officeDocument/2006/relationships/slide" Target="slide20.xml"/><Relationship Id="rId5" Type="http://schemas.openxmlformats.org/officeDocument/2006/relationships/slide" Target="slide5.xml"/><Relationship Id="rId10" Type="http://schemas.openxmlformats.org/officeDocument/2006/relationships/slide" Target="slide24.xml"/><Relationship Id="rId4" Type="http://schemas.openxmlformats.org/officeDocument/2006/relationships/image" Target="../media/image11.png"/><Relationship Id="rId9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6.png"/><Relationship Id="rId7" Type="http://schemas.openxmlformats.org/officeDocument/2006/relationships/slide" Target="slide14.xml"/><Relationship Id="rId12" Type="http://schemas.openxmlformats.org/officeDocument/2006/relationships/slide" Target="slide2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0.xml"/><Relationship Id="rId11" Type="http://schemas.openxmlformats.org/officeDocument/2006/relationships/slide" Target="slide24.xml"/><Relationship Id="rId5" Type="http://schemas.openxmlformats.org/officeDocument/2006/relationships/slide" Target="slide22.xml"/><Relationship Id="rId10" Type="http://schemas.openxmlformats.org/officeDocument/2006/relationships/slide" Target="slide19.xml"/><Relationship Id="rId4" Type="http://schemas.openxmlformats.org/officeDocument/2006/relationships/slide" Target="slide21.xml"/><Relationship Id="rId9" Type="http://schemas.openxmlformats.org/officeDocument/2006/relationships/slide" Target="slide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slide" Target="slide23.xml"/><Relationship Id="rId12" Type="http://schemas.openxmlformats.org/officeDocument/2006/relationships/slide" Target="slide2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0.xml"/><Relationship Id="rId11" Type="http://schemas.openxmlformats.org/officeDocument/2006/relationships/slide" Target="slide19.xml"/><Relationship Id="rId5" Type="http://schemas.openxmlformats.org/officeDocument/2006/relationships/slide" Target="slide22.xml"/><Relationship Id="rId10" Type="http://schemas.openxmlformats.org/officeDocument/2006/relationships/slide" Target="slide18.xml"/><Relationship Id="rId4" Type="http://schemas.openxmlformats.org/officeDocument/2006/relationships/slide" Target="slide21.xml"/><Relationship Id="rId9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18.xml"/><Relationship Id="rId3" Type="http://schemas.openxmlformats.org/officeDocument/2006/relationships/image" Target="../media/image14.png"/><Relationship Id="rId7" Type="http://schemas.openxmlformats.org/officeDocument/2006/relationships/slide" Target="slide21.xml"/><Relationship Id="rId12" Type="http://schemas.openxmlformats.org/officeDocument/2006/relationships/slide" Target="slide2.xm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11" Type="http://schemas.openxmlformats.org/officeDocument/2006/relationships/slide" Target="slide14.xml"/><Relationship Id="rId5" Type="http://schemas.openxmlformats.org/officeDocument/2006/relationships/slide" Target="slide13.xml"/><Relationship Id="rId15" Type="http://schemas.openxmlformats.org/officeDocument/2006/relationships/slide" Target="slide24.xml"/><Relationship Id="rId10" Type="http://schemas.openxmlformats.org/officeDocument/2006/relationships/slide" Target="slide23.xml"/><Relationship Id="rId4" Type="http://schemas.openxmlformats.org/officeDocument/2006/relationships/slide" Target="slide12.xml"/><Relationship Id="rId9" Type="http://schemas.openxmlformats.org/officeDocument/2006/relationships/slide" Target="slide20.xml"/><Relationship Id="rId14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7.png"/><Relationship Id="rId7" Type="http://schemas.openxmlformats.org/officeDocument/2006/relationships/slide" Target="slide20.xml"/><Relationship Id="rId12" Type="http://schemas.openxmlformats.org/officeDocument/2006/relationships/slide" Target="slide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11" Type="http://schemas.openxmlformats.org/officeDocument/2006/relationships/slide" Target="slide19.xml"/><Relationship Id="rId5" Type="http://schemas.openxmlformats.org/officeDocument/2006/relationships/slide" Target="slide13.xml"/><Relationship Id="rId10" Type="http://schemas.openxmlformats.org/officeDocument/2006/relationships/slide" Target="slide18.xml"/><Relationship Id="rId4" Type="http://schemas.openxmlformats.org/officeDocument/2006/relationships/slide" Target="slide12.xml"/><Relationship Id="rId9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4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4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4.png"/><Relationship Id="rId7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11" Type="http://schemas.openxmlformats.org/officeDocument/2006/relationships/slide" Target="slide24.xml"/><Relationship Id="rId5" Type="http://schemas.openxmlformats.org/officeDocument/2006/relationships/slide" Target="slide2.xml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5.png"/><Relationship Id="rId7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2.xml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6.png"/><Relationship Id="rId7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2.xml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7.png"/><Relationship Id="rId7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slide" Target="slide24.xml"/><Relationship Id="rId4" Type="http://schemas.openxmlformats.org/officeDocument/2006/relationships/image" Target="../media/image8.png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9.png"/><Relationship Id="rId7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slide" Target="slide24.xml"/><Relationship Id="rId4" Type="http://schemas.openxmlformats.org/officeDocument/2006/relationships/image" Target="../media/image10.png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14492" y="1930375"/>
            <a:ext cx="5280382" cy="2362721"/>
          </a:xfrm>
        </p:spPr>
        <p:txBody>
          <a:bodyPr rtlCol="1">
            <a:normAutofit fontScale="90000"/>
          </a:bodyPr>
          <a:lstStyle/>
          <a:p>
            <a:pPr algn="r">
              <a:spcBef>
                <a:spcPts val="1000"/>
              </a:spcBef>
            </a:pPr>
            <a:r>
              <a:rPr lang="he-IL" sz="3600" b="1" dirty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פרויקט הנדסת תוכנה</a:t>
            </a:r>
            <a:br>
              <a:rPr lang="he-IL" sz="3600" b="1" dirty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b="1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he-IL" sz="3600" b="1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b="1" dirty="0" err="1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אבידות</a:t>
            </a:r>
            <a:r>
              <a:rPr lang="he-IL" sz="3600" b="1" dirty="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3600" b="1" dirty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ומציאות</a:t>
            </a:r>
            <a:br>
              <a:rPr lang="he-IL" sz="3600" b="1" dirty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b="1" dirty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he-IL" sz="3600" b="1" dirty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b="1" dirty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הדגמת מערכת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598468" y="5661248"/>
            <a:ext cx="3402360" cy="1015008"/>
          </a:xfrm>
        </p:spPr>
        <p:txBody>
          <a:bodyPr rtlCol="1">
            <a:normAutofit fontScale="92500"/>
          </a:bodyPr>
          <a:lstStyle/>
          <a:p>
            <a:pPr rtl="1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יוגב יוסף - 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312273410</a:t>
            </a:r>
            <a:endParaRPr lang="he-IL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אלדור שיר - 311362461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-50801" y="44624"/>
            <a:ext cx="12239626" cy="6813376"/>
            <a:chOff x="-50801" y="44624"/>
            <a:chExt cx="12239626" cy="6813376"/>
          </a:xfrm>
        </p:grpSpPr>
        <p:pic>
          <p:nvPicPr>
            <p:cNvPr id="6" name="תמונה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31"/>
            <a:stretch/>
          </p:blipFill>
          <p:spPr>
            <a:xfrm>
              <a:off x="0" y="3405337"/>
              <a:ext cx="12188825" cy="3452663"/>
            </a:xfrm>
            <a:prstGeom prst="rect">
              <a:avLst/>
            </a:prstGeom>
          </p:spPr>
        </p:pic>
        <p:pic>
          <p:nvPicPr>
            <p:cNvPr id="2" name="תמונה 1"/>
            <p:cNvPicPr>
              <a:picLocks noChangeAspect="1"/>
            </p:cNvPicPr>
            <p:nvPr/>
          </p:nvPicPr>
          <p:blipFill rotWithShape="1">
            <a:blip r:embed="rId4"/>
            <a:srcRect b="4054"/>
            <a:stretch/>
          </p:blipFill>
          <p:spPr>
            <a:xfrm>
              <a:off x="-50801" y="44624"/>
              <a:ext cx="12239625" cy="3415443"/>
            </a:xfrm>
            <a:prstGeom prst="rect">
              <a:avLst/>
            </a:prstGeom>
          </p:spPr>
        </p:pic>
      </p:grpSp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530689" y="4465340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טופס מציאה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855" y="68728"/>
            <a:ext cx="3214092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0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50883" y="80545"/>
            <a:ext cx="545628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1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225947" y="91583"/>
            <a:ext cx="1584176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2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829743" y="130373"/>
            <a:ext cx="1276524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3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138947" y="130373"/>
            <a:ext cx="1407480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4" name="תיבת טקסט 6">
            <a:hlinkClick r:id="rId10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614379" y="130373"/>
            <a:ext cx="1994012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5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89756" y="6251845"/>
            <a:ext cx="1080120" cy="40862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42639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" y="0"/>
            <a:ext cx="12188825" cy="6858000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8326660" y="1916832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פרטים אישיים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תיבת טקסט 6">
            <a:hlinkClick r:id="rId4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855" y="169942"/>
            <a:ext cx="321409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8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50883" y="195451"/>
            <a:ext cx="545628" cy="75580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0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225947" y="192797"/>
            <a:ext cx="1584176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1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829743" y="231587"/>
            <a:ext cx="1276524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2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138947" y="231587"/>
            <a:ext cx="1407480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3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614379" y="231587"/>
            <a:ext cx="199401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8" name="תיבת טקסט 6">
            <a:hlinkClick r:id="rId10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89756" y="4008968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9" name="תיבת טקסט 6">
            <a:hlinkClick r:id="rId11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83057" y="5404264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0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98388" y="2051935"/>
            <a:ext cx="2295624" cy="142269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187325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"/>
            <a:ext cx="12188825" cy="6858124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8326660" y="1772816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המציאות שלי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תיבת טקסט 6">
            <a:hlinkClick r:id="rId4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855" y="169942"/>
            <a:ext cx="321409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8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50883" y="195451"/>
            <a:ext cx="545628" cy="75580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0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225947" y="192797"/>
            <a:ext cx="1584176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1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829743" y="231587"/>
            <a:ext cx="1276524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2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138947" y="231587"/>
            <a:ext cx="1407480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3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614379" y="231587"/>
            <a:ext cx="199401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4" name="תיבת טקסט 6">
            <a:hlinkClick r:id="rId10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89756" y="3873865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5" name="תיבת טקסט 6">
            <a:hlinkClick r:id="rId11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83057" y="5269161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6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98388" y="1916832"/>
            <a:ext cx="2295624" cy="142269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17559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8326660" y="1772816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האבידות</a:t>
            </a:r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שלי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תיבת טקסט 6">
            <a:hlinkClick r:id="rId4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855" y="169942"/>
            <a:ext cx="321409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0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50883" y="195451"/>
            <a:ext cx="545628" cy="75580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1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225947" y="192797"/>
            <a:ext cx="1584176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2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829743" y="231587"/>
            <a:ext cx="1276524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3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138947" y="231587"/>
            <a:ext cx="1407480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4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614379" y="231587"/>
            <a:ext cx="199401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5" name="תיבת טקסט 6">
            <a:hlinkClick r:id="rId10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89756" y="3873865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6" name="תיבת טקסט 6">
            <a:hlinkClick r:id="rId11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83057" y="5269161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7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98388" y="1916832"/>
            <a:ext cx="2295624" cy="142269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2629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7" name="תיבת טקסט 6">
            <a:hlinkClick r:id="rId4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0" y="105226"/>
            <a:ext cx="3214092" cy="670620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6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39028" y="117718"/>
            <a:ext cx="545628" cy="646986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9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94813" y="1051893"/>
            <a:ext cx="2376264" cy="1296987"/>
          </a:xfrm>
          <a:ln>
            <a:solidFill>
              <a:schemeClr val="tx1"/>
            </a:solidFill>
          </a:ln>
        </p:spPr>
        <p:txBody>
          <a:bodyPr rtlCol="1" anchor="ctr" anchorCtr="1">
            <a:normAutofit/>
          </a:bodyPr>
          <a:lstStyle/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דף בית - מנהל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430116" y="4365104"/>
            <a:ext cx="2016224" cy="100811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0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382444" y="4365104"/>
            <a:ext cx="2304256" cy="100811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2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326284" y="167650"/>
            <a:ext cx="1276524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3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5606032" y="167650"/>
            <a:ext cx="1407480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4" name="תיבת טקסט 6">
            <a:hlinkClick r:id="rId10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043878" y="167650"/>
            <a:ext cx="1994012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pic>
        <p:nvPicPr>
          <p:cNvPr id="13" name="תמונה 12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2795" r="64838" b="88971"/>
          <a:stretch/>
        </p:blipFill>
        <p:spPr>
          <a:xfrm>
            <a:off x="3246132" y="174531"/>
            <a:ext cx="1009818" cy="5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0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838827" y="1051893"/>
            <a:ext cx="2232249" cy="1080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מציאות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חץ למטה 3">
            <a:hlinkClick r:id="rId4" action="ppaction://hlinksldjump"/>
          </p:cNvPr>
          <p:cNvSpPr/>
          <p:nvPr/>
        </p:nvSpPr>
        <p:spPr>
          <a:xfrm>
            <a:off x="11551802" y="5661248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0436" y="177234"/>
            <a:ext cx="3214092" cy="670620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33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69464" y="189726"/>
            <a:ext cx="545628" cy="646986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34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911198" y="188640"/>
            <a:ext cx="1276524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35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190946" y="188640"/>
            <a:ext cx="1407480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36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628792" y="188640"/>
            <a:ext cx="1994012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pic>
        <p:nvPicPr>
          <p:cNvPr id="37" name="תמונה 36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2795" r="64838" b="88971"/>
          <a:stretch/>
        </p:blipFill>
        <p:spPr>
          <a:xfrm>
            <a:off x="3276568" y="246539"/>
            <a:ext cx="1521700" cy="5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64"/>
            <a:ext cx="12188825" cy="6850236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838828" y="908720"/>
            <a:ext cx="2160241" cy="10089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אבידות</a:t>
            </a:r>
            <a:endParaRPr lang="he-IL" sz="3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חץ למטה 14">
            <a:hlinkClick r:id="rId4" action="ppaction://hlinksldjump"/>
          </p:cNvPr>
          <p:cNvSpPr/>
          <p:nvPr/>
        </p:nvSpPr>
        <p:spPr>
          <a:xfrm>
            <a:off x="11551802" y="5661248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0436" y="116632"/>
            <a:ext cx="3214092" cy="670620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45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69464" y="129124"/>
            <a:ext cx="545628" cy="646986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46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911198" y="128038"/>
            <a:ext cx="1276524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47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190946" y="128038"/>
            <a:ext cx="1407480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48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628792" y="128038"/>
            <a:ext cx="1994012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pic>
        <p:nvPicPr>
          <p:cNvPr id="49" name="תמונה 48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2795" r="64838" b="88971"/>
          <a:stretch/>
        </p:blipFill>
        <p:spPr>
          <a:xfrm>
            <a:off x="3276568" y="185937"/>
            <a:ext cx="1521700" cy="5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0" y="0"/>
            <a:ext cx="12200680" cy="6858000"/>
            <a:chOff x="0" y="0"/>
            <a:chExt cx="12200680" cy="6858000"/>
          </a:xfrm>
        </p:grpSpPr>
        <p:pic>
          <p:nvPicPr>
            <p:cNvPr id="2" name="תמונה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5" y="0"/>
              <a:ext cx="12188825" cy="3933055"/>
            </a:xfrm>
            <a:prstGeom prst="rect">
              <a:avLst/>
            </a:prstGeom>
          </p:spPr>
        </p:pic>
        <p:pic>
          <p:nvPicPr>
            <p:cNvPr id="3" name="תמונה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90"/>
            <a:stretch/>
          </p:blipFill>
          <p:spPr>
            <a:xfrm>
              <a:off x="0" y="3645024"/>
              <a:ext cx="12188825" cy="3212976"/>
            </a:xfrm>
            <a:prstGeom prst="rect">
              <a:avLst/>
            </a:prstGeom>
          </p:spPr>
        </p:pic>
      </p:grpSp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495137" y="783519"/>
            <a:ext cx="2416705" cy="1205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טופס דרישה</a:t>
            </a:r>
          </a:p>
        </p:txBody>
      </p:sp>
      <p:sp>
        <p:nvSpPr>
          <p:cNvPr id="19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5488964" y="6425589"/>
            <a:ext cx="1253519" cy="40862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800" dirty="0"/>
          </a:p>
        </p:txBody>
      </p:sp>
      <p:sp>
        <p:nvSpPr>
          <p:cNvPr id="26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0436" y="143289"/>
            <a:ext cx="3214092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7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69464" y="143964"/>
            <a:ext cx="545628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8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911198" y="153916"/>
            <a:ext cx="1276524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9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190946" y="153916"/>
            <a:ext cx="1407480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30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628792" y="153916"/>
            <a:ext cx="1994012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pic>
        <p:nvPicPr>
          <p:cNvPr id="31" name="תמונה 30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2795" r="64838" b="88971"/>
          <a:stretch/>
        </p:blipFill>
        <p:spPr>
          <a:xfrm>
            <a:off x="3276568" y="116632"/>
            <a:ext cx="1521700" cy="288033"/>
          </a:xfrm>
          <a:prstGeom prst="rect">
            <a:avLst/>
          </a:prstGeom>
        </p:spPr>
      </p:pic>
      <p:sp>
        <p:nvSpPr>
          <p:cNvPr id="32" name="חץ למטה 31"/>
          <p:cNvSpPr/>
          <p:nvPr/>
        </p:nvSpPr>
        <p:spPr>
          <a:xfrm flipV="1">
            <a:off x="11551802" y="4869160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/>
          <p:cNvSpPr/>
          <p:nvPr/>
        </p:nvSpPr>
        <p:spPr>
          <a:xfrm>
            <a:off x="10342884" y="5228183"/>
            <a:ext cx="1211567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e-IL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רק להמחשה</a:t>
            </a:r>
          </a:p>
          <a:p>
            <a:r>
              <a:rPr lang="he-IL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(זה תלוי באיזה דף נהיה)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281970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/>
          <p:cNvGrpSpPr/>
          <p:nvPr/>
        </p:nvGrpSpPr>
        <p:grpSpPr>
          <a:xfrm>
            <a:off x="0" y="0"/>
            <a:ext cx="12188825" cy="6858000"/>
            <a:chOff x="0" y="0"/>
            <a:chExt cx="12188825" cy="6858000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31"/>
            <a:stretch/>
          </p:blipFill>
          <p:spPr>
            <a:xfrm>
              <a:off x="0" y="3405337"/>
              <a:ext cx="12188825" cy="3452663"/>
            </a:xfrm>
            <a:prstGeom prst="rect">
              <a:avLst/>
            </a:prstGeom>
          </p:spPr>
        </p:pic>
        <p:pic>
          <p:nvPicPr>
            <p:cNvPr id="2" name="תמונה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3501008"/>
            </a:xfrm>
            <a:prstGeom prst="rect">
              <a:avLst/>
            </a:prstGeom>
          </p:spPr>
        </p:pic>
      </p:grpSp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547433" y="4307339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טופס </a:t>
            </a:r>
            <a:r>
              <a:rPr lang="he-IL" sz="3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אבידה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7748" y="6237312"/>
            <a:ext cx="1253519" cy="40862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800" dirty="0"/>
          </a:p>
        </p:txBody>
      </p:sp>
      <p:sp>
        <p:nvSpPr>
          <p:cNvPr id="17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0436" y="71281"/>
            <a:ext cx="3214092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18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69464" y="71956"/>
            <a:ext cx="545628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19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911198" y="81908"/>
            <a:ext cx="1276524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0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190946" y="81908"/>
            <a:ext cx="1407480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1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628792" y="81908"/>
            <a:ext cx="1994012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pic>
        <p:nvPicPr>
          <p:cNvPr id="22" name="תמונה 21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2795" r="64838" b="88971"/>
          <a:stretch/>
        </p:blipFill>
        <p:spPr>
          <a:xfrm>
            <a:off x="3276568" y="116631"/>
            <a:ext cx="1521700" cy="2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-50801" y="44624"/>
            <a:ext cx="12239626" cy="6813376"/>
            <a:chOff x="-50801" y="44624"/>
            <a:chExt cx="12239626" cy="6813376"/>
          </a:xfrm>
        </p:grpSpPr>
        <p:pic>
          <p:nvPicPr>
            <p:cNvPr id="6" name="תמונה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31"/>
            <a:stretch/>
          </p:blipFill>
          <p:spPr>
            <a:xfrm>
              <a:off x="0" y="3405337"/>
              <a:ext cx="12188825" cy="3452663"/>
            </a:xfrm>
            <a:prstGeom prst="rect">
              <a:avLst/>
            </a:prstGeom>
          </p:spPr>
        </p:pic>
        <p:pic>
          <p:nvPicPr>
            <p:cNvPr id="2" name="תמונה 1"/>
            <p:cNvPicPr>
              <a:picLocks noChangeAspect="1"/>
            </p:cNvPicPr>
            <p:nvPr/>
          </p:nvPicPr>
          <p:blipFill rotWithShape="1">
            <a:blip r:embed="rId4"/>
            <a:srcRect b="4054"/>
            <a:stretch/>
          </p:blipFill>
          <p:spPr>
            <a:xfrm>
              <a:off x="-50801" y="44624"/>
              <a:ext cx="12239625" cy="3415443"/>
            </a:xfrm>
            <a:prstGeom prst="rect">
              <a:avLst/>
            </a:prstGeom>
          </p:spPr>
        </p:pic>
      </p:grpSp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530689" y="4465340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טופס מציאה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89756" y="6251845"/>
            <a:ext cx="1080120" cy="40862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800" dirty="0"/>
          </a:p>
        </p:txBody>
      </p:sp>
      <p:sp>
        <p:nvSpPr>
          <p:cNvPr id="16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03056" y="6245073"/>
            <a:ext cx="1253519" cy="40862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800" dirty="0"/>
          </a:p>
        </p:txBody>
      </p:sp>
      <p:sp>
        <p:nvSpPr>
          <p:cNvPr id="23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0436" y="143289"/>
            <a:ext cx="3214092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4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69464" y="143964"/>
            <a:ext cx="545628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5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911198" y="153916"/>
            <a:ext cx="1276524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6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190946" y="153916"/>
            <a:ext cx="1407480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sp>
        <p:nvSpPr>
          <p:cNvPr id="27" name="תיבת טקסט 6">
            <a:hlinkClick r:id="rId10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628792" y="153916"/>
            <a:ext cx="1994012" cy="30646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200" dirty="0"/>
          </a:p>
        </p:txBody>
      </p:sp>
      <p:pic>
        <p:nvPicPr>
          <p:cNvPr id="28" name="תמונה 27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2795" r="64838" b="88971"/>
          <a:stretch/>
        </p:blipFill>
        <p:spPr>
          <a:xfrm>
            <a:off x="3276568" y="116632"/>
            <a:ext cx="1521700" cy="2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3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קבוצה 17"/>
          <p:cNvGrpSpPr/>
          <p:nvPr/>
        </p:nvGrpSpPr>
        <p:grpSpPr>
          <a:xfrm>
            <a:off x="1485900" y="14068"/>
            <a:ext cx="8800875" cy="6727300"/>
            <a:chOff x="1485900" y="0"/>
            <a:chExt cx="8800875" cy="6741368"/>
          </a:xfrm>
        </p:grpSpPr>
        <p:pic>
          <p:nvPicPr>
            <p:cNvPr id="11" name="תמונה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5900" y="0"/>
              <a:ext cx="8800875" cy="6741368"/>
            </a:xfrm>
            <a:prstGeom prst="rect">
              <a:avLst/>
            </a:prstGeom>
          </p:spPr>
        </p:pic>
        <p:sp>
          <p:nvSpPr>
            <p:cNvPr id="7" name="תיבת טקסט 6">
              <a:hlinkClick r:id="rId4" action="ppaction://hlinksldjump"/>
              <a:extLst>
                <a:ext uri="{FF2B5EF4-FFF2-40B4-BE49-F238E27FC236}">
                  <a16:creationId xmlns="" xmlns:a16="http://schemas.microsoft.com/office/drawing/2014/main" id="{3E99B5D8-BC99-4572-92A0-17E7E27354E7}"/>
                </a:ext>
              </a:extLst>
            </p:cNvPr>
            <p:cNvSpPr txBox="1"/>
            <p:nvPr/>
          </p:nvSpPr>
          <p:spPr>
            <a:xfrm>
              <a:off x="5878388" y="5229200"/>
              <a:ext cx="1720243" cy="646986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>
              <a:spAutoFit/>
            </a:bodyPr>
            <a:lstStyle/>
            <a:p>
              <a:pPr algn="l" rtl="0"/>
              <a:endParaRPr lang="he-IL" sz="3200" dirty="0"/>
            </a:p>
          </p:txBody>
        </p:sp>
      </p:grpSp>
      <p:sp>
        <p:nvSpPr>
          <p:cNvPr id="20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142018" y="5263188"/>
            <a:ext cx="1720243" cy="645636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2" name="מציין מיקום טקסט 2"/>
          <p:cNvSpPr txBox="1">
            <a:spLocks/>
          </p:cNvSpPr>
          <p:nvPr/>
        </p:nvSpPr>
        <p:spPr>
          <a:xfrm>
            <a:off x="9694812" y="115789"/>
            <a:ext cx="2448272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דף כניסה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תיבת טקסט 6">
            <a:hlinkClick r:id="rId4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5890244" y="5263188"/>
            <a:ext cx="1720243" cy="645636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384"/>
            <a:ext cx="12188825" cy="6885384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8326660" y="1916832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פרטים אישיים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תיבת טקסט 6">
            <a:hlinkClick r:id="rId4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89756" y="4008968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9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98388" y="5433484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0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98388" y="2051935"/>
            <a:ext cx="2295624" cy="142269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4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0436" y="192959"/>
            <a:ext cx="321409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5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69464" y="207326"/>
            <a:ext cx="545628" cy="75580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6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438228" y="203586"/>
            <a:ext cx="1276524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17" name="תיבת טקסט 6">
            <a:hlinkClick r:id="rId10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5717976" y="203586"/>
            <a:ext cx="1407480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21" name="תיבת טקסט 6">
            <a:hlinkClick r:id="rId11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155822" y="203586"/>
            <a:ext cx="199401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23" name="חץ למטה 22">
            <a:hlinkClick r:id="rId12" action="ppaction://hlinksldjump"/>
          </p:cNvPr>
          <p:cNvSpPr/>
          <p:nvPr/>
        </p:nvSpPr>
        <p:spPr>
          <a:xfrm>
            <a:off x="11551802" y="5661248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244528" y="179942"/>
            <a:ext cx="1049684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20053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"/>
            <a:ext cx="12188825" cy="6858124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8326660" y="1772816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המציאות שלי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תיבת טקסט 6">
            <a:hlinkClick r:id="rId4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89756" y="4008968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3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98388" y="5433484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4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98388" y="2051935"/>
            <a:ext cx="2295624" cy="142269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5" name="חץ למטה 24">
            <a:hlinkClick r:id="rId7" action="ppaction://hlinksldjump"/>
          </p:cNvPr>
          <p:cNvSpPr/>
          <p:nvPr/>
        </p:nvSpPr>
        <p:spPr>
          <a:xfrm>
            <a:off x="11551802" y="5661248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0436" y="192959"/>
            <a:ext cx="321409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27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69464" y="207326"/>
            <a:ext cx="545628" cy="75580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28" name="תיבת טקסט 6">
            <a:hlinkClick r:id="rId10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839190" y="203586"/>
            <a:ext cx="1276524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29" name="תיבת טקסט 6">
            <a:hlinkClick r:id="rId11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118938" y="203586"/>
            <a:ext cx="1407480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30" name="תיבת טקסט 6">
            <a:hlinkClick r:id="rId12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556784" y="203586"/>
            <a:ext cx="199401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pic>
        <p:nvPicPr>
          <p:cNvPr id="32" name="תמונה 31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2795" r="64838" b="88971"/>
          <a:stretch/>
        </p:blipFill>
        <p:spPr>
          <a:xfrm>
            <a:off x="3244528" y="161303"/>
            <a:ext cx="1521700" cy="84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8326660" y="1772816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האבידות</a:t>
            </a:r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שלי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תיבת טקסט 6">
            <a:hlinkClick r:id="rId4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89756" y="3873865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6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83057" y="5269161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7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98388" y="1916832"/>
            <a:ext cx="2295624" cy="142269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3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89756" y="4008968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4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98388" y="5433484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5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98388" y="2051935"/>
            <a:ext cx="2295624" cy="142269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26" name="חץ למטה 25">
            <a:hlinkClick r:id="rId10" action="ppaction://hlinksldjump"/>
          </p:cNvPr>
          <p:cNvSpPr/>
          <p:nvPr/>
        </p:nvSpPr>
        <p:spPr>
          <a:xfrm>
            <a:off x="11551802" y="5661248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תיבת טקסט 6">
            <a:hlinkClick r:id="rId11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0436" y="192959"/>
            <a:ext cx="321409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28" name="תיבת טקסט 6">
            <a:hlinkClick r:id="rId12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69464" y="207326"/>
            <a:ext cx="545628" cy="75580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29" name="תיבת טקסט 6">
            <a:hlinkClick r:id="rId13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839190" y="203586"/>
            <a:ext cx="1276524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30" name="תיבת טקסט 6">
            <a:hlinkClick r:id="rId14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118938" y="203586"/>
            <a:ext cx="1407480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sp>
        <p:nvSpPr>
          <p:cNvPr id="31" name="תיבת טקסט 6">
            <a:hlinkClick r:id="rId1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556784" y="203586"/>
            <a:ext cx="1994012" cy="78319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0" dirty="0"/>
          </a:p>
        </p:txBody>
      </p:sp>
      <p:pic>
        <p:nvPicPr>
          <p:cNvPr id="32" name="תמונה 31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2795" r="64838" b="88971"/>
          <a:stretch/>
        </p:blipFill>
        <p:spPr>
          <a:xfrm>
            <a:off x="3244528" y="161303"/>
            <a:ext cx="1521700" cy="84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262764" y="404664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אישור התאמות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תיבת טקסט 6">
            <a:hlinkClick r:id="rId4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89756" y="3873865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6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83057" y="5269161"/>
            <a:ext cx="1994012" cy="919401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7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98388" y="1916832"/>
            <a:ext cx="2295624" cy="142269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800" dirty="0"/>
          </a:p>
        </p:txBody>
      </p:sp>
      <p:sp>
        <p:nvSpPr>
          <p:cNvPr id="10" name="חץ למטה 9">
            <a:hlinkClick r:id="rId7" action="ppaction://hlinksldjump"/>
          </p:cNvPr>
          <p:cNvSpPr/>
          <p:nvPr/>
        </p:nvSpPr>
        <p:spPr>
          <a:xfrm flipV="1">
            <a:off x="11551802" y="5661248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10342884" y="5014917"/>
            <a:ext cx="1773933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e-IL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נחזור לפרטים אישיים (זה תלוי באיזה דף האזור האישי נהיה)</a:t>
            </a:r>
            <a:endParaRPr lang="he-IL" sz="1050" dirty="0"/>
          </a:p>
        </p:txBody>
      </p:sp>
      <p:sp>
        <p:nvSpPr>
          <p:cNvPr id="21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0436" y="171291"/>
            <a:ext cx="3214092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22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69464" y="171966"/>
            <a:ext cx="545628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23" name="תיבת טקסט 6">
            <a:hlinkClick r:id="rId10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366220" y="181918"/>
            <a:ext cx="1276524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24" name="תיבת טקסט 6">
            <a:hlinkClick r:id="rId11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5717976" y="181918"/>
            <a:ext cx="1407480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25" name="תיבת טקסט 6">
            <a:hlinkClick r:id="rId12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155822" y="181918"/>
            <a:ext cx="1994012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26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244528" y="158274"/>
            <a:ext cx="1049684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27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8624992" y="3513658"/>
            <a:ext cx="997812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28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8470676" y="2504702"/>
            <a:ext cx="1296144" cy="56425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29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8624992" y="5649205"/>
            <a:ext cx="997812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30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8470676" y="4640249"/>
            <a:ext cx="1296144" cy="564257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31" name="מלבן 30"/>
          <p:cNvSpPr/>
          <p:nvPr/>
        </p:nvSpPr>
        <p:spPr>
          <a:xfrm>
            <a:off x="10327628" y="1993415"/>
            <a:ext cx="1773933" cy="900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e-IL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לחיצה על כפתורי ה-</a:t>
            </a:r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approve</a:t>
            </a:r>
            <a:r>
              <a:rPr lang="he-IL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ו-</a:t>
            </a:r>
            <a:r>
              <a:rPr lang="en-US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deny</a:t>
            </a:r>
            <a:r>
              <a:rPr lang="he-IL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ישפיעו על המוצא והמאבד כפי שהסברנו במסמך ההסבר למערכת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6574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7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305948" y="44624"/>
            <a:ext cx="2736304" cy="1296987"/>
          </a:xfrm>
          <a:ln>
            <a:solidFill>
              <a:schemeClr val="tx1"/>
            </a:solidFill>
          </a:ln>
        </p:spPr>
        <p:txBody>
          <a:bodyPr rtlCol="1" anchor="ctr" anchorCtr="1">
            <a:normAutofit fontScale="92500" lnSpcReduction="20000"/>
          </a:bodyPr>
          <a:lstStyle/>
          <a:p>
            <a:pPr rtl="1"/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מדיניות שימוש ופרטיות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תיבת טקסט 5">
            <a:extLst>
              <a:ext uri="{FF2B5EF4-FFF2-40B4-BE49-F238E27FC236}">
                <a16:creationId xmlns="" xmlns:a16="http://schemas.microsoft.com/office/drawing/2014/main" id="{4CE04FB3-F17E-4468-90DE-F74F1EA351B4}"/>
              </a:ext>
            </a:extLst>
          </p:cNvPr>
          <p:cNvSpPr txBox="1"/>
          <p:nvPr/>
        </p:nvSpPr>
        <p:spPr>
          <a:xfrm>
            <a:off x="7534572" y="4038163"/>
            <a:ext cx="102271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  <a:hlinkClick r:id="rId4" action="ppaction://hlinksldjump"/>
              </a:rPr>
              <a:t>client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8" name="תיבת טקסט 5">
            <a:extLst>
              <a:ext uri="{FF2B5EF4-FFF2-40B4-BE49-F238E27FC236}">
                <a16:creationId xmlns="" xmlns:a16="http://schemas.microsoft.com/office/drawing/2014/main" id="{4CE04FB3-F17E-4468-90DE-F74F1EA351B4}"/>
              </a:ext>
            </a:extLst>
          </p:cNvPr>
          <p:cNvSpPr txBox="1"/>
          <p:nvPr/>
        </p:nvSpPr>
        <p:spPr>
          <a:xfrm>
            <a:off x="7534571" y="4530606"/>
            <a:ext cx="102271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  <a:hlinkClick r:id="rId5" action="ppaction://hlinksldjump"/>
              </a:rPr>
              <a:t>manager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8725078" y="4038163"/>
            <a:ext cx="2409894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דף זה נפתח בחלון חדש וכל שיש הוא לסגור אותו.</a:t>
            </a:r>
          </a:p>
          <a:p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נאפשר חזרה לדפי הבית השונים במקום.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4750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קבוצה 17"/>
          <p:cNvGrpSpPr/>
          <p:nvPr/>
        </p:nvGrpSpPr>
        <p:grpSpPr>
          <a:xfrm>
            <a:off x="1485900" y="14068"/>
            <a:ext cx="8800875" cy="6727300"/>
            <a:chOff x="1485900" y="0"/>
            <a:chExt cx="8800875" cy="6741368"/>
          </a:xfrm>
        </p:grpSpPr>
        <p:pic>
          <p:nvPicPr>
            <p:cNvPr id="11" name="תמונה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5900" y="0"/>
              <a:ext cx="8800875" cy="6741368"/>
            </a:xfrm>
            <a:prstGeom prst="rect">
              <a:avLst/>
            </a:prstGeom>
          </p:spPr>
        </p:pic>
        <p:sp>
          <p:nvSpPr>
            <p:cNvPr id="7" name="תיבת טקסט 6">
              <a:hlinkClick r:id="rId4" action="ppaction://hlinksldjump"/>
              <a:extLst>
                <a:ext uri="{FF2B5EF4-FFF2-40B4-BE49-F238E27FC236}">
                  <a16:creationId xmlns="" xmlns:a16="http://schemas.microsoft.com/office/drawing/2014/main" id="{3E99B5D8-BC99-4572-92A0-17E7E27354E7}"/>
                </a:ext>
              </a:extLst>
            </p:cNvPr>
            <p:cNvSpPr txBox="1"/>
            <p:nvPr/>
          </p:nvSpPr>
          <p:spPr>
            <a:xfrm>
              <a:off x="5878388" y="5229200"/>
              <a:ext cx="1720243" cy="646986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>
              <a:spAutoFit/>
            </a:bodyPr>
            <a:lstStyle/>
            <a:p>
              <a:pPr algn="l" rtl="0"/>
              <a:endParaRPr lang="he-IL" sz="3200" dirty="0"/>
            </a:p>
          </p:txBody>
        </p:sp>
      </p:grpSp>
      <p:sp>
        <p:nvSpPr>
          <p:cNvPr id="15" name="תיבת טקסט 5">
            <a:extLst>
              <a:ext uri="{FF2B5EF4-FFF2-40B4-BE49-F238E27FC236}">
                <a16:creationId xmlns="" xmlns:a16="http://schemas.microsoft.com/office/drawing/2014/main" id="{4CE04FB3-F17E-4468-90DE-F74F1EA351B4}"/>
              </a:ext>
            </a:extLst>
          </p:cNvPr>
          <p:cNvSpPr txBox="1"/>
          <p:nvPr/>
        </p:nvSpPr>
        <p:spPr>
          <a:xfrm>
            <a:off x="5086300" y="6165304"/>
            <a:ext cx="1144179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  <a:hlinkClick r:id="rId5" action="ppaction://hlinksldjump"/>
              </a:rPr>
              <a:t>client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="" xmlns:a16="http://schemas.microsoft.com/office/drawing/2014/main" id="{4CE04FB3-F17E-4468-90DE-F74F1EA351B4}"/>
              </a:ext>
            </a:extLst>
          </p:cNvPr>
          <p:cNvSpPr txBox="1"/>
          <p:nvPr/>
        </p:nvSpPr>
        <p:spPr>
          <a:xfrm>
            <a:off x="3672880" y="6165304"/>
            <a:ext cx="1144179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  <a:hlinkClick r:id="rId6" action="ppaction://hlinksldjump"/>
              </a:rPr>
              <a:t>manager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694812" y="115789"/>
            <a:ext cx="2448272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דף כניסה</a:t>
            </a:r>
          </a:p>
        </p:txBody>
      </p:sp>
      <p:sp>
        <p:nvSpPr>
          <p:cNvPr id="3" name="מלבן 2"/>
          <p:cNvSpPr/>
          <p:nvPr/>
        </p:nvSpPr>
        <p:spPr>
          <a:xfrm>
            <a:off x="391339" y="4725144"/>
            <a:ext cx="219387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דף </a:t>
            </a:r>
            <a:r>
              <a:rPr lang="he-IL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זה אינו באמת קיים </a:t>
            </a:r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רק לצורך האפשרות של כניסה עם מנהל ועם לקוח 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0241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14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305948" y="44624"/>
            <a:ext cx="2736304" cy="1296987"/>
          </a:xfrm>
          <a:ln>
            <a:solidFill>
              <a:schemeClr val="tx1"/>
            </a:solidFill>
          </a:ln>
        </p:spPr>
        <p:txBody>
          <a:bodyPr rtlCol="1" anchor="ctr" anchorCtr="1">
            <a:normAutofit/>
          </a:bodyPr>
          <a:lstStyle/>
          <a:p>
            <a:pPr rtl="1"/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דף הרשמה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תיבת טקסט 6">
            <a:hlinkClick r:id="rId4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89756" y="6237312"/>
            <a:ext cx="11852496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dirty="0"/>
          </a:p>
        </p:txBody>
      </p:sp>
      <p:sp>
        <p:nvSpPr>
          <p:cNvPr id="16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2782044" y="5949280"/>
            <a:ext cx="1008112" cy="17877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400" dirty="0"/>
          </a:p>
        </p:txBody>
      </p:sp>
    </p:spTree>
    <p:extLst>
      <p:ext uri="{BB962C8B-B14F-4D97-AF65-F5344CB8AC3E}">
        <p14:creationId xmlns:p14="http://schemas.microsoft.com/office/powerpoint/2010/main" val="415207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" y="0"/>
            <a:ext cx="12188825" cy="6858000"/>
          </a:xfrm>
          <a:prstGeom prst="rect">
            <a:avLst/>
          </a:prstGeom>
        </p:spPr>
      </p:pic>
      <p:sp>
        <p:nvSpPr>
          <p:cNvPr id="7" name="תיבת טקסט 6">
            <a:hlinkClick r:id="rId4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0" y="22076"/>
            <a:ext cx="3214092" cy="670620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6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39028" y="45710"/>
            <a:ext cx="545628" cy="646986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9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94813" y="1051893"/>
            <a:ext cx="2376264" cy="1296987"/>
          </a:xfrm>
          <a:ln>
            <a:solidFill>
              <a:schemeClr val="tx1"/>
            </a:solidFill>
          </a:ln>
        </p:spPr>
        <p:txBody>
          <a:bodyPr rtlCol="1" anchor="ctr" anchorCtr="1">
            <a:normAutofit/>
          </a:bodyPr>
          <a:lstStyle/>
          <a:p>
            <a:pPr rtl="1"/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דף בית - לקוח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430116" y="4365104"/>
            <a:ext cx="2016224" cy="100811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0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382444" y="4365104"/>
            <a:ext cx="2304256" cy="100811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1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214092" y="45710"/>
            <a:ext cx="1584176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2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817888" y="84500"/>
            <a:ext cx="1276524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3" name="תיבת טקסט 6">
            <a:hlinkClick r:id="rId10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127092" y="84500"/>
            <a:ext cx="1407480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24" name="תיבת טקסט 6">
            <a:hlinkClick r:id="rId11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602524" y="84500"/>
            <a:ext cx="1994012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06516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838827" y="1051893"/>
            <a:ext cx="2232249" cy="1080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מציאות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תיבת טקסט 6">
            <a:hlinkClick r:id="rId4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0" y="160204"/>
            <a:ext cx="3214092" cy="670620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8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39028" y="183838"/>
            <a:ext cx="545628" cy="646986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0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214092" y="183838"/>
            <a:ext cx="1584176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1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817888" y="222628"/>
            <a:ext cx="1276524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2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127092" y="222628"/>
            <a:ext cx="1407480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3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678588" y="222628"/>
            <a:ext cx="1917948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4" name="חץ למטה 3">
            <a:hlinkClick r:id="rId10" action="ppaction://hlinksldjump"/>
          </p:cNvPr>
          <p:cNvSpPr/>
          <p:nvPr/>
        </p:nvSpPr>
        <p:spPr>
          <a:xfrm>
            <a:off x="11551802" y="5661248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38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64"/>
            <a:ext cx="12188825" cy="6850236"/>
          </a:xfrm>
          <a:prstGeom prst="rect">
            <a:avLst/>
          </a:prstGeom>
        </p:spPr>
      </p:pic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838828" y="908720"/>
            <a:ext cx="2160241" cy="10089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אבידות</a:t>
            </a:r>
            <a:endParaRPr lang="he-IL" sz="3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תיבת טקסט 6">
            <a:hlinkClick r:id="rId4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0" y="22076"/>
            <a:ext cx="3214092" cy="670620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0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39028" y="45710"/>
            <a:ext cx="545628" cy="646986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1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214092" y="45710"/>
            <a:ext cx="1584176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2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817888" y="84500"/>
            <a:ext cx="1276524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3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127092" y="84500"/>
            <a:ext cx="1407480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4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602524" y="84500"/>
            <a:ext cx="1994012" cy="669062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3200" dirty="0"/>
          </a:p>
        </p:txBody>
      </p:sp>
      <p:sp>
        <p:nvSpPr>
          <p:cNvPr id="15" name="חץ למטה 14">
            <a:hlinkClick r:id="rId10" action="ppaction://hlinksldjump"/>
          </p:cNvPr>
          <p:cNvSpPr/>
          <p:nvPr/>
        </p:nvSpPr>
        <p:spPr>
          <a:xfrm>
            <a:off x="11551802" y="5661248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920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0" y="0"/>
            <a:ext cx="12200680" cy="6858000"/>
            <a:chOff x="0" y="0"/>
            <a:chExt cx="12200680" cy="6858000"/>
          </a:xfrm>
        </p:grpSpPr>
        <p:pic>
          <p:nvPicPr>
            <p:cNvPr id="2" name="תמונה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5" y="0"/>
              <a:ext cx="12188825" cy="3933055"/>
            </a:xfrm>
            <a:prstGeom prst="rect">
              <a:avLst/>
            </a:prstGeom>
          </p:spPr>
        </p:pic>
        <p:pic>
          <p:nvPicPr>
            <p:cNvPr id="3" name="תמונה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90"/>
            <a:stretch/>
          </p:blipFill>
          <p:spPr>
            <a:xfrm>
              <a:off x="0" y="3645024"/>
              <a:ext cx="12188825" cy="3212976"/>
            </a:xfrm>
            <a:prstGeom prst="rect">
              <a:avLst/>
            </a:prstGeom>
          </p:spPr>
        </p:pic>
      </p:grpSp>
      <p:sp>
        <p:nvSpPr>
          <p:cNvPr id="13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855" y="68728"/>
            <a:ext cx="3214092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4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50883" y="80545"/>
            <a:ext cx="545628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5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225947" y="91583"/>
            <a:ext cx="1584176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6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829743" y="130373"/>
            <a:ext cx="1276524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7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138947" y="130373"/>
            <a:ext cx="1407480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8" name="תיבת טקסט 6">
            <a:hlinkClick r:id="rId10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614379" y="130373"/>
            <a:ext cx="1994012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9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5488964" y="6425589"/>
            <a:ext cx="1253519" cy="40862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800" dirty="0"/>
          </a:p>
        </p:txBody>
      </p:sp>
      <p:sp>
        <p:nvSpPr>
          <p:cNvPr id="20" name="מציין מיקום טקסט 2"/>
          <p:cNvSpPr txBox="1">
            <a:spLocks/>
          </p:cNvSpPr>
          <p:nvPr/>
        </p:nvSpPr>
        <p:spPr>
          <a:xfrm>
            <a:off x="9495137" y="764704"/>
            <a:ext cx="2416705" cy="1205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טופס דרישה</a:t>
            </a:r>
          </a:p>
        </p:txBody>
      </p:sp>
      <p:sp>
        <p:nvSpPr>
          <p:cNvPr id="21" name="חץ למטה 20"/>
          <p:cNvSpPr/>
          <p:nvPr/>
        </p:nvSpPr>
        <p:spPr>
          <a:xfrm flipV="1">
            <a:off x="11551802" y="4869160"/>
            <a:ext cx="360040" cy="100811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/>
          <p:cNvSpPr/>
          <p:nvPr/>
        </p:nvSpPr>
        <p:spPr>
          <a:xfrm>
            <a:off x="10342884" y="5228183"/>
            <a:ext cx="1211567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e-IL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רק להמחשה</a:t>
            </a:r>
          </a:p>
          <a:p>
            <a:r>
              <a:rPr lang="he-IL" sz="105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(זה תלוי באיזה דף נהיה)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179884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/>
          <p:cNvGrpSpPr/>
          <p:nvPr/>
        </p:nvGrpSpPr>
        <p:grpSpPr>
          <a:xfrm>
            <a:off x="0" y="0"/>
            <a:ext cx="12188825" cy="6858000"/>
            <a:chOff x="0" y="0"/>
            <a:chExt cx="12188825" cy="6858000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31"/>
            <a:stretch/>
          </p:blipFill>
          <p:spPr>
            <a:xfrm>
              <a:off x="0" y="3405337"/>
              <a:ext cx="12188825" cy="3452663"/>
            </a:xfrm>
            <a:prstGeom prst="rect">
              <a:avLst/>
            </a:prstGeom>
          </p:spPr>
        </p:pic>
        <p:pic>
          <p:nvPicPr>
            <p:cNvPr id="2" name="תמונה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3501008"/>
            </a:xfrm>
            <a:prstGeom prst="rect">
              <a:avLst/>
            </a:prstGeom>
          </p:spPr>
        </p:pic>
      </p:grpSp>
      <p:sp>
        <p:nvSpPr>
          <p:cNvPr id="9" name="מציין מיקום טקסט 2"/>
          <p:cNvSpPr txBox="1">
            <a:spLocks/>
          </p:cNvSpPr>
          <p:nvPr/>
        </p:nvSpPr>
        <p:spPr>
          <a:xfrm>
            <a:off x="9547433" y="4307339"/>
            <a:ext cx="2376264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ctr" anchorCtr="1">
            <a:normAutofit/>
          </a:bodyPr>
          <a:lstStyle>
            <a:lvl1pPr marL="0" indent="0" algn="r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טופס </a:t>
            </a:r>
            <a:r>
              <a:rPr lang="he-IL" sz="3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אבידה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855" y="68728"/>
            <a:ext cx="3214092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0" name="תיבת טקסט 6">
            <a:hlinkClick r:id="rId6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1650883" y="80545"/>
            <a:ext cx="545628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1" name="תיבת טקסט 6">
            <a:hlinkClick r:id="rId7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3225947" y="91583"/>
            <a:ext cx="1584176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2" name="תיבת טקסט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4829743" y="130373"/>
            <a:ext cx="1276524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3" name="תיבת טקסט 6">
            <a:hlinkClick r:id="rId9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6138947" y="130373"/>
            <a:ext cx="1407480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4" name="תיבת טקסט 6">
            <a:hlinkClick r:id="rId10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7614379" y="130373"/>
            <a:ext cx="1994012" cy="340519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400" dirty="0"/>
          </a:p>
        </p:txBody>
      </p:sp>
      <p:sp>
        <p:nvSpPr>
          <p:cNvPr id="15" name="תיבת טקסט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3E99B5D8-BC99-4572-92A0-17E7E27354E7}"/>
              </a:ext>
            </a:extLst>
          </p:cNvPr>
          <p:cNvSpPr txBox="1"/>
          <p:nvPr/>
        </p:nvSpPr>
        <p:spPr>
          <a:xfrm>
            <a:off x="189756" y="6251845"/>
            <a:ext cx="1080120" cy="408623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>
            <a:spAutoFit/>
          </a:bodyPr>
          <a:lstStyle/>
          <a:p>
            <a:pPr algn="l" rtl="0"/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84494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של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</Words>
  <Application>Microsoft Office PowerPoint</Application>
  <PresentationFormat>מותאם אישית</PresentationFormat>
  <Paragraphs>63</Paragraphs>
  <Slides>24</Slides>
  <Notes>24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Tahoma</vt:lpstr>
      <vt:lpstr>Times New Roman</vt:lpstr>
      <vt:lpstr>ערכת נושא Office</vt:lpstr>
      <vt:lpstr>פרויקט הנדסת תוכנה  אבידות ומציאות  הדגמת מערכת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2020-04-13T21:41:06Z</dcterms:created>
  <dcterms:modified xsi:type="dcterms:W3CDTF">2020-04-18T17:58:01Z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