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saveSubsetFonts="1">
  <p:sldMasterIdLst>
    <p:sldMasterId id="2147483680" r:id="rId4"/>
  </p:sldMasterIdLst>
  <p:notesMasterIdLst>
    <p:notesMasterId r:id="rId29"/>
  </p:notesMasterIdLst>
  <p:handoutMasterIdLst>
    <p:handoutMasterId r:id="rId30"/>
  </p:handoutMasterIdLst>
  <p:sldIdLst>
    <p:sldId id="264" r:id="rId5"/>
    <p:sldId id="266" r:id="rId6"/>
    <p:sldId id="295" r:id="rId7"/>
    <p:sldId id="281" r:id="rId8"/>
    <p:sldId id="296" r:id="rId9"/>
    <p:sldId id="298" r:id="rId10"/>
    <p:sldId id="299" r:id="rId11"/>
    <p:sldId id="305" r:id="rId12"/>
    <p:sldId id="300" r:id="rId13"/>
    <p:sldId id="301" r:id="rId14"/>
    <p:sldId id="302" r:id="rId15"/>
    <p:sldId id="304" r:id="rId16"/>
    <p:sldId id="303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294" r:id="rId28"/>
  </p:sldIdLst>
  <p:sldSz cx="12188825" cy="6858000"/>
  <p:notesSz cx="6858000" cy="9144000"/>
  <p:defaultTextStyle>
    <a:defPPr algn="r" rtl="1">
      <a:defRPr lang="he-IL"/>
    </a:defPPr>
    <a:lvl1pPr marL="0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מחבר" initials="א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howGuides="1">
      <p:cViewPr varScale="1">
        <p:scale>
          <a:sx n="70" d="100"/>
          <a:sy n="70" d="100"/>
        </p:scale>
        <p:origin x="536" y="6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355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7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0" y="0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B0F375E-5978-4BCD-9E39-9AF66CE7586D}" type="datetime8">
              <a:rPr lang="he-IL" smtClean="0"/>
              <a:pPr/>
              <a:t>14 מרץ 22</a:t>
            </a:fld>
            <a:endParaRPr lang="he-IL" dirty="0"/>
          </a:p>
        </p:txBody>
      </p:sp>
      <p:sp>
        <p:nvSpPr>
          <p:cNvPr id="8" name="מציין מיקום של כותרת תחתונה 5"/>
          <p:cNvSpPr>
            <a:spLocks noGrp="1"/>
          </p:cNvSpPr>
          <p:nvPr>
            <p:ph type="ftr" sz="quarter" idx="2"/>
          </p:nvPr>
        </p:nvSpPr>
        <p:spPr>
          <a:xfrm>
            <a:off x="3884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9" name="מציין מיקום של מספר שקופית 6"/>
          <p:cNvSpPr>
            <a:spLocks noGrp="1"/>
          </p:cNvSpPr>
          <p:nvPr>
            <p:ph type="sldNum" sz="quarter" idx="3"/>
          </p:nvPr>
        </p:nvSpPr>
        <p:spPr>
          <a:xfrm>
            <a:off x="0" y="8685213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8796F01-7154-41E0-B48B-A6921757531A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0" y="0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B0F375E-5978-4BCD-9E39-9AF66CE7586D}" type="datetime8">
              <a:rPr lang="he-IL" smtClean="0"/>
              <a:pPr/>
              <a:t>14 מרץ 22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4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8796F01-7154-41E0-B48B-A6921757531A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1218987" rtl="1" eaLnBrk="1" latinLnBrk="0" hangingPunct="1">
      <a:defRPr sz="1600" kern="1200">
        <a:solidFill>
          <a:schemeClr val="tx2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609493" algn="r" defTabSz="1218987" rtl="1" eaLnBrk="1" latinLnBrk="0" hangingPunct="1">
      <a:defRPr sz="1600" kern="1200">
        <a:solidFill>
          <a:schemeClr val="tx2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1218987" algn="r" defTabSz="1218987" rtl="1" eaLnBrk="1" latinLnBrk="0" hangingPunct="1">
      <a:defRPr sz="1600" kern="1200">
        <a:solidFill>
          <a:schemeClr val="tx2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828480" algn="r" defTabSz="1218987" rtl="1" eaLnBrk="1" latinLnBrk="0" hangingPunct="1">
      <a:defRPr sz="1600" kern="1200">
        <a:solidFill>
          <a:schemeClr val="tx2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2437973" algn="r" defTabSz="1218987" rtl="1" eaLnBrk="1" latinLnBrk="0" hangingPunct="1">
      <a:defRPr sz="1600" kern="1200">
        <a:solidFill>
          <a:schemeClr val="tx2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3047467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e-IL" smtClean="0"/>
              <a:pPr/>
              <a:t>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44216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e-IL" smtClean="0"/>
              <a:pPr/>
              <a:t>10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53901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e-IL" smtClean="0"/>
              <a:pPr/>
              <a:t>11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59450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e-IL" smtClean="0"/>
              <a:pPr/>
              <a:t>12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67887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e-IL" smtClean="0"/>
              <a:pPr/>
              <a:t>13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20330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e-IL" smtClean="0"/>
              <a:pPr/>
              <a:t>14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43841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e-IL" smtClean="0"/>
              <a:pPr/>
              <a:t>15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6172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e-IL" smtClean="0"/>
              <a:pPr/>
              <a:t>16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47825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e-IL" smtClean="0"/>
              <a:pPr/>
              <a:t>17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97399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e-IL" smtClean="0"/>
              <a:pPr/>
              <a:t>18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37733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e-IL" smtClean="0"/>
              <a:pPr/>
              <a:t>19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18664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e-IL" smtClean="0"/>
              <a:pPr/>
              <a:t>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42510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e-IL" smtClean="0"/>
              <a:pPr/>
              <a:t>20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40851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e-IL" smtClean="0"/>
              <a:pPr/>
              <a:t>21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700414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e-IL" smtClean="0"/>
              <a:pPr/>
              <a:t>22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03716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e-IL" smtClean="0"/>
              <a:pPr/>
              <a:t>23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2342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e-IL" smtClean="0"/>
              <a:pPr/>
              <a:t>24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05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e-IL" smtClean="0"/>
              <a:pPr/>
              <a:t>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94040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e-IL" smtClean="0"/>
              <a:pPr/>
              <a:t>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45508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e-IL" smtClean="0"/>
              <a:pPr/>
              <a:t>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9066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e-IL" smtClean="0"/>
              <a:pPr/>
              <a:t>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16825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e-IL" smtClean="0"/>
              <a:pPr/>
              <a:t>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04726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e-IL" smtClean="0"/>
              <a:pPr/>
              <a:t>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55127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e-IL" smtClean="0"/>
              <a:pPr/>
              <a:t>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15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2C3E-3772-4025-9358-BE85BAE676F6}" type="datetimeFigureOut">
              <a:rPr lang="he-IL" smtClean="0"/>
              <a:t>י"א/אדר ב/תשפ"ב, יום שני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CDD5-F90A-4D95-8372-E3B0AAB9A0B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712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‹#›</a:t>
            </a:r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A629-A31D-4216-9ECF-300552ED3A1C}" type="datetime8">
              <a:rPr lang="he-IL" smtClean="0"/>
              <a:pPr/>
              <a:t>14 מרץ 22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41720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‹#›</a:t>
            </a:r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A629-A31D-4216-9ECF-300552ED3A1C}" type="datetime8">
              <a:rPr lang="he-IL" smtClean="0"/>
              <a:pPr/>
              <a:t>14 מרץ 22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75879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‹#›</a:t>
            </a:r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A629-A31D-4216-9ECF-300552ED3A1C}" type="datetime8">
              <a:rPr lang="he-IL" smtClean="0"/>
              <a:pPr/>
              <a:t>14 מרץ 22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284003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2C3E-3772-4025-9358-BE85BAE676F6}" type="datetimeFigureOut">
              <a:rPr lang="he-IL" smtClean="0"/>
              <a:t>י"א/אדר ב/תשפ"ב, יום שני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CDD5-F90A-4D95-8372-E3B0AAB9A0B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637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‹#›</a:t>
            </a:r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A629-A31D-4216-9ECF-300552ED3A1C}" type="datetime8">
              <a:rPr lang="he-IL" smtClean="0"/>
              <a:pPr/>
              <a:t>14 מרץ 22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411783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‹#›</a:t>
            </a:r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A629-A31D-4216-9ECF-300552ED3A1C}" type="datetime8">
              <a:rPr lang="he-IL" smtClean="0"/>
              <a:pPr/>
              <a:t>14 מרץ 22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347380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‹#›</a:t>
            </a: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A629-A31D-4216-9ECF-300552ED3A1C}" type="datetime8">
              <a:rPr lang="he-IL" smtClean="0"/>
              <a:pPr/>
              <a:t>14 מרץ 22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349369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‹#›</a:t>
            </a:r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A629-A31D-4216-9ECF-300552ED3A1C}" type="datetime8">
              <a:rPr lang="he-IL" smtClean="0"/>
              <a:pPr/>
              <a:t>14 מרץ 22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8759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‹#›</a:t>
            </a:r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A629-A31D-4216-9ECF-300552ED3A1C}" type="datetime8">
              <a:rPr lang="he-IL" smtClean="0"/>
              <a:pPr/>
              <a:t>14 מרץ 22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291480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‹#›</a:t>
            </a:r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A629-A31D-4216-9ECF-300552ED3A1C}" type="datetime8">
              <a:rPr lang="he-IL" smtClean="0"/>
              <a:pPr/>
              <a:t>14 מרץ 22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233378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smtClean="0"/>
              <a:t>‹#›</a:t>
            </a:r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FA629-A31D-4216-9ECF-300552ED3A1C}" type="datetime8">
              <a:rPr lang="he-IL" smtClean="0"/>
              <a:pPr/>
              <a:t>14 מרץ 22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417962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r" defTabSz="914126" rtl="1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r" defTabSz="914126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9.png"/><Relationship Id="rId7" Type="http://schemas.openxmlformats.org/officeDocument/2006/relationships/slide" Target="slide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5" Type="http://schemas.openxmlformats.org/officeDocument/2006/relationships/slide" Target="slide5.xml"/><Relationship Id="rId10" Type="http://schemas.openxmlformats.org/officeDocument/2006/relationships/slide" Target="slide24.xml"/><Relationship Id="rId4" Type="http://schemas.openxmlformats.org/officeDocument/2006/relationships/image" Target="../media/image11.png"/><Relationship Id="rId9" Type="http://schemas.openxmlformats.org/officeDocument/2006/relationships/slide" Target="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12.png"/><Relationship Id="rId7" Type="http://schemas.openxmlformats.org/officeDocument/2006/relationships/slide" Target="slide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1.xml"/><Relationship Id="rId11" Type="http://schemas.openxmlformats.org/officeDocument/2006/relationships/slide" Target="slide13.xml"/><Relationship Id="rId5" Type="http://schemas.openxmlformats.org/officeDocument/2006/relationships/slide" Target="slide2.xml"/><Relationship Id="rId10" Type="http://schemas.openxmlformats.org/officeDocument/2006/relationships/slide" Target="slide12.xml"/><Relationship Id="rId4" Type="http://schemas.openxmlformats.org/officeDocument/2006/relationships/slide" Target="slide5.xml"/><Relationship Id="rId9" Type="http://schemas.openxmlformats.org/officeDocument/2006/relationships/slide" Target="slide2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13.png"/><Relationship Id="rId7" Type="http://schemas.openxmlformats.org/officeDocument/2006/relationships/slide" Target="slide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1.xml"/><Relationship Id="rId11" Type="http://schemas.openxmlformats.org/officeDocument/2006/relationships/slide" Target="slide13.xml"/><Relationship Id="rId5" Type="http://schemas.openxmlformats.org/officeDocument/2006/relationships/slide" Target="slide2.xml"/><Relationship Id="rId10" Type="http://schemas.openxmlformats.org/officeDocument/2006/relationships/slide" Target="slide12.xml"/><Relationship Id="rId4" Type="http://schemas.openxmlformats.org/officeDocument/2006/relationships/slide" Target="slide5.xml"/><Relationship Id="rId9" Type="http://schemas.openxmlformats.org/officeDocument/2006/relationships/slide" Target="slide2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14.png"/><Relationship Id="rId7" Type="http://schemas.openxmlformats.org/officeDocument/2006/relationships/slide" Target="slide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1.xml"/><Relationship Id="rId11" Type="http://schemas.openxmlformats.org/officeDocument/2006/relationships/slide" Target="slide13.xml"/><Relationship Id="rId5" Type="http://schemas.openxmlformats.org/officeDocument/2006/relationships/slide" Target="slide2.xml"/><Relationship Id="rId10" Type="http://schemas.openxmlformats.org/officeDocument/2006/relationships/slide" Target="slide12.xml"/><Relationship Id="rId4" Type="http://schemas.openxmlformats.org/officeDocument/2006/relationships/slide" Target="slide5.xml"/><Relationship Id="rId9" Type="http://schemas.openxmlformats.org/officeDocument/2006/relationships/slide" Target="slide2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15.png"/><Relationship Id="rId7" Type="http://schemas.openxmlformats.org/officeDocument/2006/relationships/slide" Target="slide1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6.xml"/><Relationship Id="rId11" Type="http://schemas.openxmlformats.org/officeDocument/2006/relationships/slide" Target="slide20.xml"/><Relationship Id="rId5" Type="http://schemas.openxmlformats.org/officeDocument/2006/relationships/slide" Target="slide2.xml"/><Relationship Id="rId10" Type="http://schemas.openxmlformats.org/officeDocument/2006/relationships/slide" Target="slide24.xml"/><Relationship Id="rId4" Type="http://schemas.openxmlformats.org/officeDocument/2006/relationships/slide" Target="slide14.xml"/><Relationship Id="rId9" Type="http://schemas.openxmlformats.org/officeDocument/2006/relationships/slide" Target="slide1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image" Target="../media/image5.png"/><Relationship Id="rId7" Type="http://schemas.openxmlformats.org/officeDocument/2006/relationships/slide" Target="slide1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11" Type="http://schemas.openxmlformats.org/officeDocument/2006/relationships/image" Target="../media/image15.png"/><Relationship Id="rId5" Type="http://schemas.openxmlformats.org/officeDocument/2006/relationships/slide" Target="slide14.xml"/><Relationship Id="rId10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2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image" Target="../media/image6.png"/><Relationship Id="rId7" Type="http://schemas.openxmlformats.org/officeDocument/2006/relationships/slide" Target="slide1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11" Type="http://schemas.openxmlformats.org/officeDocument/2006/relationships/image" Target="../media/image15.png"/><Relationship Id="rId5" Type="http://schemas.openxmlformats.org/officeDocument/2006/relationships/slide" Target="slide14.xml"/><Relationship Id="rId10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2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image" Target="../media/image7.png"/><Relationship Id="rId7" Type="http://schemas.openxmlformats.org/officeDocument/2006/relationships/slide" Target="slide1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11" Type="http://schemas.openxmlformats.org/officeDocument/2006/relationships/image" Target="../media/image15.png"/><Relationship Id="rId5" Type="http://schemas.openxmlformats.org/officeDocument/2006/relationships/slide" Target="slide14.xml"/><Relationship Id="rId10" Type="http://schemas.openxmlformats.org/officeDocument/2006/relationships/slide" Target="slide20.xml"/><Relationship Id="rId4" Type="http://schemas.openxmlformats.org/officeDocument/2006/relationships/image" Target="../media/image8.png"/><Relationship Id="rId9" Type="http://schemas.openxmlformats.org/officeDocument/2006/relationships/slide" Target="slide2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image" Target="../media/image9.png"/><Relationship Id="rId7" Type="http://schemas.openxmlformats.org/officeDocument/2006/relationships/slide" Target="slide1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11" Type="http://schemas.openxmlformats.org/officeDocument/2006/relationships/image" Target="../media/image15.png"/><Relationship Id="rId5" Type="http://schemas.openxmlformats.org/officeDocument/2006/relationships/slide" Target="slide14.xml"/><Relationship Id="rId10" Type="http://schemas.openxmlformats.org/officeDocument/2006/relationships/slide" Target="slide20.xml"/><Relationship Id="rId4" Type="http://schemas.openxmlformats.org/officeDocument/2006/relationships/image" Target="../media/image10.png"/><Relationship Id="rId9" Type="http://schemas.openxmlformats.org/officeDocument/2006/relationships/slide" Target="slide2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9.png"/><Relationship Id="rId7" Type="http://schemas.openxmlformats.org/officeDocument/2006/relationships/slide" Target="slide2.xml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4.xml"/><Relationship Id="rId11" Type="http://schemas.openxmlformats.org/officeDocument/2006/relationships/slide" Target="slide20.xml"/><Relationship Id="rId5" Type="http://schemas.openxmlformats.org/officeDocument/2006/relationships/slide" Target="slide5.xml"/><Relationship Id="rId10" Type="http://schemas.openxmlformats.org/officeDocument/2006/relationships/slide" Target="slide24.xml"/><Relationship Id="rId4" Type="http://schemas.openxmlformats.org/officeDocument/2006/relationships/image" Target="../media/image11.png"/><Relationship Id="rId9" Type="http://schemas.openxmlformats.org/officeDocument/2006/relationships/slide" Target="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slide" Target="slide3.xml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16.png"/><Relationship Id="rId7" Type="http://schemas.openxmlformats.org/officeDocument/2006/relationships/slide" Target="slide14.xml"/><Relationship Id="rId12" Type="http://schemas.openxmlformats.org/officeDocument/2006/relationships/slide" Target="slide2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0.xml"/><Relationship Id="rId11" Type="http://schemas.openxmlformats.org/officeDocument/2006/relationships/slide" Target="slide24.xml"/><Relationship Id="rId5" Type="http://schemas.openxmlformats.org/officeDocument/2006/relationships/slide" Target="slide22.xml"/><Relationship Id="rId10" Type="http://schemas.openxmlformats.org/officeDocument/2006/relationships/slide" Target="slide19.xml"/><Relationship Id="rId4" Type="http://schemas.openxmlformats.org/officeDocument/2006/relationships/slide" Target="slide21.xml"/><Relationship Id="rId9" Type="http://schemas.openxmlformats.org/officeDocument/2006/relationships/slide" Target="slide1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slide" Target="slide23.xml"/><Relationship Id="rId12" Type="http://schemas.openxmlformats.org/officeDocument/2006/relationships/slide" Target="slide2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0.xml"/><Relationship Id="rId11" Type="http://schemas.openxmlformats.org/officeDocument/2006/relationships/slide" Target="slide19.xml"/><Relationship Id="rId5" Type="http://schemas.openxmlformats.org/officeDocument/2006/relationships/slide" Target="slide22.xml"/><Relationship Id="rId10" Type="http://schemas.openxmlformats.org/officeDocument/2006/relationships/slide" Target="slide18.xml"/><Relationship Id="rId4" Type="http://schemas.openxmlformats.org/officeDocument/2006/relationships/slide" Target="slide21.xml"/><Relationship Id="rId9" Type="http://schemas.openxmlformats.org/officeDocument/2006/relationships/slide" Target="slide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13" Type="http://schemas.openxmlformats.org/officeDocument/2006/relationships/slide" Target="slide18.xml"/><Relationship Id="rId3" Type="http://schemas.openxmlformats.org/officeDocument/2006/relationships/image" Target="../media/image14.png"/><Relationship Id="rId7" Type="http://schemas.openxmlformats.org/officeDocument/2006/relationships/slide" Target="slide21.xml"/><Relationship Id="rId12" Type="http://schemas.openxmlformats.org/officeDocument/2006/relationships/slide" Target="slide2.xml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slide" Target="slide11.xml"/><Relationship Id="rId11" Type="http://schemas.openxmlformats.org/officeDocument/2006/relationships/slide" Target="slide14.xml"/><Relationship Id="rId5" Type="http://schemas.openxmlformats.org/officeDocument/2006/relationships/slide" Target="slide13.xml"/><Relationship Id="rId15" Type="http://schemas.openxmlformats.org/officeDocument/2006/relationships/slide" Target="slide24.xml"/><Relationship Id="rId10" Type="http://schemas.openxmlformats.org/officeDocument/2006/relationships/slide" Target="slide23.xml"/><Relationship Id="rId4" Type="http://schemas.openxmlformats.org/officeDocument/2006/relationships/slide" Target="slide12.xml"/><Relationship Id="rId9" Type="http://schemas.openxmlformats.org/officeDocument/2006/relationships/slide" Target="slide20.xml"/><Relationship Id="rId14" Type="http://schemas.openxmlformats.org/officeDocument/2006/relationships/slide" Target="slide1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17.png"/><Relationship Id="rId7" Type="http://schemas.openxmlformats.org/officeDocument/2006/relationships/slide" Target="slide20.xml"/><Relationship Id="rId12" Type="http://schemas.openxmlformats.org/officeDocument/2006/relationships/slide" Target="slide2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1.xml"/><Relationship Id="rId11" Type="http://schemas.openxmlformats.org/officeDocument/2006/relationships/slide" Target="slide19.xml"/><Relationship Id="rId5" Type="http://schemas.openxmlformats.org/officeDocument/2006/relationships/slide" Target="slide13.xml"/><Relationship Id="rId10" Type="http://schemas.openxmlformats.org/officeDocument/2006/relationships/slide" Target="slide18.xml"/><Relationship Id="rId4" Type="http://schemas.openxmlformats.org/officeDocument/2006/relationships/slide" Target="slide12.xml"/><Relationship Id="rId9" Type="http://schemas.openxmlformats.org/officeDocument/2006/relationships/slide" Target="slid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14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4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24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4.png"/><Relationship Id="rId7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11" Type="http://schemas.openxmlformats.org/officeDocument/2006/relationships/slide" Target="slide24.xml"/><Relationship Id="rId5" Type="http://schemas.openxmlformats.org/officeDocument/2006/relationships/slide" Target="slide2.xml"/><Relationship Id="rId10" Type="http://schemas.openxmlformats.org/officeDocument/2006/relationships/slide" Target="slide10.xml"/><Relationship Id="rId4" Type="http://schemas.openxmlformats.org/officeDocument/2006/relationships/slide" Target="slide5.xml"/><Relationship Id="rId9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5.png"/><Relationship Id="rId7" Type="http://schemas.openxmlformats.org/officeDocument/2006/relationships/slide" Target="slide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1.xml"/><Relationship Id="rId5" Type="http://schemas.openxmlformats.org/officeDocument/2006/relationships/slide" Target="slide2.xml"/><Relationship Id="rId10" Type="http://schemas.openxmlformats.org/officeDocument/2006/relationships/slide" Target="slide8.xml"/><Relationship Id="rId4" Type="http://schemas.openxmlformats.org/officeDocument/2006/relationships/slide" Target="slide5.xml"/><Relationship Id="rId9" Type="http://schemas.openxmlformats.org/officeDocument/2006/relationships/slide" Target="slide2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6.png"/><Relationship Id="rId7" Type="http://schemas.openxmlformats.org/officeDocument/2006/relationships/slide" Target="slide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1.xml"/><Relationship Id="rId5" Type="http://schemas.openxmlformats.org/officeDocument/2006/relationships/slide" Target="slide2.xml"/><Relationship Id="rId10" Type="http://schemas.openxmlformats.org/officeDocument/2006/relationships/slide" Target="slide8.xml"/><Relationship Id="rId4" Type="http://schemas.openxmlformats.org/officeDocument/2006/relationships/slide" Target="slide5.xml"/><Relationship Id="rId9" Type="http://schemas.openxmlformats.org/officeDocument/2006/relationships/slide" Target="slide2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7.png"/><Relationship Id="rId7" Type="http://schemas.openxmlformats.org/officeDocument/2006/relationships/slide" Target="slide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5" Type="http://schemas.openxmlformats.org/officeDocument/2006/relationships/slide" Target="slide5.xml"/><Relationship Id="rId10" Type="http://schemas.openxmlformats.org/officeDocument/2006/relationships/slide" Target="slide24.xml"/><Relationship Id="rId4" Type="http://schemas.openxmlformats.org/officeDocument/2006/relationships/image" Target="../media/image8.png"/><Relationship Id="rId9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9.png"/><Relationship Id="rId7" Type="http://schemas.openxmlformats.org/officeDocument/2006/relationships/slide" Target="slide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5" Type="http://schemas.openxmlformats.org/officeDocument/2006/relationships/slide" Target="slide5.xml"/><Relationship Id="rId10" Type="http://schemas.openxmlformats.org/officeDocument/2006/relationships/slide" Target="slide24.xml"/><Relationship Id="rId4" Type="http://schemas.openxmlformats.org/officeDocument/2006/relationships/image" Target="../media/image10.png"/><Relationship Id="rId9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14492" y="1930375"/>
            <a:ext cx="5280382" cy="2362721"/>
          </a:xfrm>
        </p:spPr>
        <p:txBody>
          <a:bodyPr rtlCol="1">
            <a:normAutofit fontScale="90000"/>
          </a:bodyPr>
          <a:lstStyle/>
          <a:p>
            <a:pPr algn="r">
              <a:spcBef>
                <a:spcPts val="1000"/>
              </a:spcBef>
            </a:pPr>
            <a:r>
              <a:rPr lang="he-IL" sz="3600" b="1" dirty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פרויקט הנדסת תוכנה</a:t>
            </a:r>
            <a:br>
              <a:rPr lang="he-IL" sz="3600" b="1" dirty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sz="3600" b="1" dirty="0" smtClean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he-IL" sz="3600" b="1" dirty="0" smtClean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sz="3600" b="1" dirty="0" err="1" smtClean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אבידות</a:t>
            </a:r>
            <a:r>
              <a:rPr lang="he-IL" sz="3600" b="1" dirty="0" smtClean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e-IL" sz="3600" b="1" dirty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ומציאות</a:t>
            </a:r>
            <a:br>
              <a:rPr lang="he-IL" sz="3600" b="1" dirty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sz="3600" b="1" dirty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he-IL" sz="3600" b="1" dirty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sz="3600" b="1" dirty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הדגמת מערכת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6598468" y="5661248"/>
            <a:ext cx="3402360" cy="1015008"/>
          </a:xfrm>
        </p:spPr>
        <p:txBody>
          <a:bodyPr rtlCol="1">
            <a:normAutofit/>
          </a:bodyPr>
          <a:lstStyle/>
          <a:p>
            <a:pPr rtl="1"/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יוגב </a:t>
            </a:r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יוסף</a:t>
            </a:r>
            <a:endParaRPr lang="he-IL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אלדור </a:t>
            </a:r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שיר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/>
          <p:cNvGrpSpPr/>
          <p:nvPr/>
        </p:nvGrpSpPr>
        <p:grpSpPr>
          <a:xfrm>
            <a:off x="-50801" y="44624"/>
            <a:ext cx="12239626" cy="6813376"/>
            <a:chOff x="-50801" y="44624"/>
            <a:chExt cx="12239626" cy="6813376"/>
          </a:xfrm>
        </p:grpSpPr>
        <p:pic>
          <p:nvPicPr>
            <p:cNvPr id="6" name="תמונה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31"/>
            <a:stretch/>
          </p:blipFill>
          <p:spPr>
            <a:xfrm>
              <a:off x="0" y="3405337"/>
              <a:ext cx="12188825" cy="3452663"/>
            </a:xfrm>
            <a:prstGeom prst="rect">
              <a:avLst/>
            </a:prstGeom>
          </p:spPr>
        </p:pic>
        <p:pic>
          <p:nvPicPr>
            <p:cNvPr id="2" name="תמונה 1"/>
            <p:cNvPicPr>
              <a:picLocks noChangeAspect="1"/>
            </p:cNvPicPr>
            <p:nvPr/>
          </p:nvPicPr>
          <p:blipFill rotWithShape="1">
            <a:blip r:embed="rId4"/>
            <a:srcRect b="4054"/>
            <a:stretch/>
          </p:blipFill>
          <p:spPr>
            <a:xfrm>
              <a:off x="-50801" y="44624"/>
              <a:ext cx="12239625" cy="3415443"/>
            </a:xfrm>
            <a:prstGeom prst="rect">
              <a:avLst/>
            </a:prstGeom>
          </p:spPr>
        </p:pic>
      </p:grpSp>
      <p:sp>
        <p:nvSpPr>
          <p:cNvPr id="9" name="מציין מיקום טקסט 2"/>
          <p:cNvSpPr txBox="1">
            <a:spLocks/>
          </p:cNvSpPr>
          <p:nvPr/>
        </p:nvSpPr>
        <p:spPr>
          <a:xfrm>
            <a:off x="9530689" y="4465340"/>
            <a:ext cx="2376264" cy="1296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ctr" anchorCtr="1">
            <a:normAutofit/>
          </a:bodyPr>
          <a:lstStyle>
            <a:lvl1pPr marL="0" indent="0" algn="r" defTabSz="914126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טופס מציאה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תיבת טקסט 6">
            <a:hlinkClick r:id="rId5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1855" y="68728"/>
            <a:ext cx="3214092" cy="340519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400" dirty="0"/>
          </a:p>
        </p:txBody>
      </p:sp>
      <p:sp>
        <p:nvSpPr>
          <p:cNvPr id="10" name="תיבת טקסט 6">
            <a:hlinkClick r:id="rId6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1650883" y="80545"/>
            <a:ext cx="545628" cy="340519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400" dirty="0"/>
          </a:p>
        </p:txBody>
      </p:sp>
      <p:sp>
        <p:nvSpPr>
          <p:cNvPr id="11" name="תיבת טקסט 6">
            <a:hlinkClick r:id="rId7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3225947" y="91583"/>
            <a:ext cx="1584176" cy="340519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400" dirty="0"/>
          </a:p>
        </p:txBody>
      </p:sp>
      <p:sp>
        <p:nvSpPr>
          <p:cNvPr id="12" name="תיבת טקסט 6">
            <a:hlinkClick r:id="rId8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4829743" y="130373"/>
            <a:ext cx="1276524" cy="340519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400" dirty="0"/>
          </a:p>
        </p:txBody>
      </p:sp>
      <p:sp>
        <p:nvSpPr>
          <p:cNvPr id="13" name="תיבת טקסט 6">
            <a:hlinkClick r:id="rId9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6138947" y="130373"/>
            <a:ext cx="1407480" cy="340519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400" dirty="0"/>
          </a:p>
        </p:txBody>
      </p:sp>
      <p:sp>
        <p:nvSpPr>
          <p:cNvPr id="14" name="תיבת טקסט 6">
            <a:hlinkClick r:id="rId10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7614379" y="130373"/>
            <a:ext cx="1994012" cy="340519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400" dirty="0"/>
          </a:p>
        </p:txBody>
      </p:sp>
      <p:sp>
        <p:nvSpPr>
          <p:cNvPr id="15" name="תיבת טקסט 6">
            <a:hlinkClick r:id="rId5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89756" y="6251845"/>
            <a:ext cx="1080120" cy="40862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426392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" y="0"/>
            <a:ext cx="12188825" cy="6858000"/>
          </a:xfrm>
          <a:prstGeom prst="rect">
            <a:avLst/>
          </a:prstGeom>
        </p:spPr>
      </p:pic>
      <p:sp>
        <p:nvSpPr>
          <p:cNvPr id="9" name="מציין מיקום טקסט 2"/>
          <p:cNvSpPr txBox="1">
            <a:spLocks/>
          </p:cNvSpPr>
          <p:nvPr/>
        </p:nvSpPr>
        <p:spPr>
          <a:xfrm>
            <a:off x="8326660" y="1916832"/>
            <a:ext cx="2376264" cy="1296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ctr" anchorCtr="1">
            <a:normAutofit/>
          </a:bodyPr>
          <a:lstStyle>
            <a:lvl1pPr marL="0" indent="0" algn="r" defTabSz="914126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פרטים אישיים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תיבת טקסט 6">
            <a:hlinkClick r:id="rId4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1855" y="169942"/>
            <a:ext cx="3214092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8" name="תיבת טקסט 6">
            <a:hlinkClick r:id="rId5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1650883" y="195451"/>
            <a:ext cx="545628" cy="755809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10" name="תיבת טקסט 6">
            <a:hlinkClick r:id="rId6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3225947" y="192797"/>
            <a:ext cx="1584176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11" name="תיבת טקסט 6">
            <a:hlinkClick r:id="rId7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4829743" y="231587"/>
            <a:ext cx="1276524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12" name="תיבת טקסט 6">
            <a:hlinkClick r:id="rId8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6138947" y="231587"/>
            <a:ext cx="1407480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13" name="תיבת טקסט 6">
            <a:hlinkClick r:id="rId9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7614379" y="231587"/>
            <a:ext cx="1994012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18" name="תיבת טקסט 6">
            <a:hlinkClick r:id="rId10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89756" y="4008968"/>
            <a:ext cx="1994012" cy="919401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800" dirty="0"/>
          </a:p>
        </p:txBody>
      </p:sp>
      <p:sp>
        <p:nvSpPr>
          <p:cNvPr id="19" name="תיבת טקסט 6">
            <a:hlinkClick r:id="rId11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83057" y="5404264"/>
            <a:ext cx="1994012" cy="919401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800" dirty="0"/>
          </a:p>
        </p:txBody>
      </p:sp>
      <p:sp>
        <p:nvSpPr>
          <p:cNvPr id="20" name="תיבת טקסט 6">
            <a:hlinkClick r:id="rId6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98388" y="2051935"/>
            <a:ext cx="2295624" cy="1422698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800" dirty="0"/>
          </a:p>
        </p:txBody>
      </p:sp>
    </p:spTree>
    <p:extLst>
      <p:ext uri="{BB962C8B-B14F-4D97-AF65-F5344CB8AC3E}">
        <p14:creationId xmlns:p14="http://schemas.microsoft.com/office/powerpoint/2010/main" val="187325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"/>
            <a:ext cx="12188825" cy="6858124"/>
          </a:xfrm>
          <a:prstGeom prst="rect">
            <a:avLst/>
          </a:prstGeom>
        </p:spPr>
      </p:pic>
      <p:sp>
        <p:nvSpPr>
          <p:cNvPr id="9" name="מציין מיקום טקסט 2"/>
          <p:cNvSpPr txBox="1">
            <a:spLocks/>
          </p:cNvSpPr>
          <p:nvPr/>
        </p:nvSpPr>
        <p:spPr>
          <a:xfrm>
            <a:off x="8326660" y="1772816"/>
            <a:ext cx="2376264" cy="1296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ctr" anchorCtr="1">
            <a:normAutofit/>
          </a:bodyPr>
          <a:lstStyle>
            <a:lvl1pPr marL="0" indent="0" algn="r" defTabSz="914126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המציאות שלי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תיבת טקסט 6">
            <a:hlinkClick r:id="rId4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1855" y="169942"/>
            <a:ext cx="3214092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8" name="תיבת טקסט 6">
            <a:hlinkClick r:id="rId5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1650883" y="195451"/>
            <a:ext cx="545628" cy="755809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10" name="תיבת טקסט 6">
            <a:hlinkClick r:id="rId6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3225947" y="192797"/>
            <a:ext cx="1584176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11" name="תיבת טקסט 6">
            <a:hlinkClick r:id="rId7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4829743" y="231587"/>
            <a:ext cx="1276524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12" name="תיבת טקסט 6">
            <a:hlinkClick r:id="rId8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6138947" y="231587"/>
            <a:ext cx="1407480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13" name="תיבת טקסט 6">
            <a:hlinkClick r:id="rId9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7614379" y="231587"/>
            <a:ext cx="1994012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14" name="תיבת טקסט 6">
            <a:hlinkClick r:id="rId10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89756" y="3873865"/>
            <a:ext cx="1994012" cy="919401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800" dirty="0"/>
          </a:p>
        </p:txBody>
      </p:sp>
      <p:sp>
        <p:nvSpPr>
          <p:cNvPr id="15" name="תיבת טקסט 6">
            <a:hlinkClick r:id="rId11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83057" y="5269161"/>
            <a:ext cx="1994012" cy="919401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800" dirty="0"/>
          </a:p>
        </p:txBody>
      </p:sp>
      <p:sp>
        <p:nvSpPr>
          <p:cNvPr id="16" name="תיבת טקסט 6">
            <a:hlinkClick r:id="rId6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98388" y="1916832"/>
            <a:ext cx="2295624" cy="1422698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800" dirty="0"/>
          </a:p>
        </p:txBody>
      </p:sp>
    </p:spTree>
    <p:extLst>
      <p:ext uri="{BB962C8B-B14F-4D97-AF65-F5344CB8AC3E}">
        <p14:creationId xmlns:p14="http://schemas.microsoft.com/office/powerpoint/2010/main" val="175594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9" name="מציין מיקום טקסט 2"/>
          <p:cNvSpPr txBox="1">
            <a:spLocks/>
          </p:cNvSpPr>
          <p:nvPr/>
        </p:nvSpPr>
        <p:spPr>
          <a:xfrm>
            <a:off x="8326660" y="1772816"/>
            <a:ext cx="2376264" cy="1296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ctr" anchorCtr="1">
            <a:normAutofit/>
          </a:bodyPr>
          <a:lstStyle>
            <a:lvl1pPr marL="0" indent="0" algn="r" defTabSz="914126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6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האבידות</a:t>
            </a:r>
            <a:r>
              <a:rPr lang="he-IL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שלי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תיבת טקסט 6">
            <a:hlinkClick r:id="rId4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1855" y="169942"/>
            <a:ext cx="3214092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10" name="תיבת טקסט 6">
            <a:hlinkClick r:id="rId5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1650883" y="195451"/>
            <a:ext cx="545628" cy="755809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11" name="תיבת טקסט 6">
            <a:hlinkClick r:id="rId6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3225947" y="192797"/>
            <a:ext cx="1584176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12" name="תיבת טקסט 6">
            <a:hlinkClick r:id="rId7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4829743" y="231587"/>
            <a:ext cx="1276524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13" name="תיבת טקסט 6">
            <a:hlinkClick r:id="rId8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6138947" y="231587"/>
            <a:ext cx="1407480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14" name="תיבת טקסט 6">
            <a:hlinkClick r:id="rId9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7614379" y="231587"/>
            <a:ext cx="1994012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15" name="תיבת טקסט 6">
            <a:hlinkClick r:id="rId10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89756" y="3873865"/>
            <a:ext cx="1994012" cy="919401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800" dirty="0"/>
          </a:p>
        </p:txBody>
      </p:sp>
      <p:sp>
        <p:nvSpPr>
          <p:cNvPr id="16" name="תיבת טקסט 6">
            <a:hlinkClick r:id="rId11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83057" y="5269161"/>
            <a:ext cx="1994012" cy="919401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800" dirty="0"/>
          </a:p>
        </p:txBody>
      </p:sp>
      <p:sp>
        <p:nvSpPr>
          <p:cNvPr id="17" name="תיבת טקסט 6">
            <a:hlinkClick r:id="rId6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98388" y="1916832"/>
            <a:ext cx="2295624" cy="1422698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800" dirty="0"/>
          </a:p>
        </p:txBody>
      </p:sp>
    </p:spTree>
    <p:extLst>
      <p:ext uri="{BB962C8B-B14F-4D97-AF65-F5344CB8AC3E}">
        <p14:creationId xmlns:p14="http://schemas.microsoft.com/office/powerpoint/2010/main" val="262917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תמונה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7" name="תיבת טקסט 6">
            <a:hlinkClick r:id="rId4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0" y="105226"/>
            <a:ext cx="3214092" cy="670620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16" name="תיבת טקסט 6">
            <a:hlinkClick r:id="rId5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1639028" y="117718"/>
            <a:ext cx="545628" cy="646986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19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9694813" y="1051893"/>
            <a:ext cx="2376264" cy="1296987"/>
          </a:xfrm>
          <a:ln>
            <a:solidFill>
              <a:schemeClr val="tx1"/>
            </a:solidFill>
          </a:ln>
        </p:spPr>
        <p:txBody>
          <a:bodyPr rtlCol="1" anchor="ctr" anchorCtr="1">
            <a:normAutofit/>
          </a:bodyPr>
          <a:lstStyle/>
          <a:p>
            <a:r>
              <a:rPr lang="he-IL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דף בית - מנהל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תיבת טקסט 6">
            <a:hlinkClick r:id="rId6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3430116" y="4365104"/>
            <a:ext cx="2016224" cy="1008112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20" name="תיבת טקסט 6">
            <a:hlinkClick r:id="rId7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6382444" y="4365104"/>
            <a:ext cx="2304256" cy="1008112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22" name="תיבת טקסט 6">
            <a:hlinkClick r:id="rId8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4326284" y="167650"/>
            <a:ext cx="1276524" cy="669062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23" name="תיבת טקסט 6">
            <a:hlinkClick r:id="rId9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5606032" y="167650"/>
            <a:ext cx="1407480" cy="669062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24" name="תיבת טקסט 6">
            <a:hlinkClick r:id="rId10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7043878" y="167650"/>
            <a:ext cx="1994012" cy="669062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pic>
        <p:nvPicPr>
          <p:cNvPr id="13" name="תמונה 12">
            <a:hlinkClick r:id="rId11" action="ppaction://hlinksldjump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7" t="2795" r="64838" b="88971"/>
          <a:stretch/>
        </p:blipFill>
        <p:spPr>
          <a:xfrm>
            <a:off x="3246132" y="174531"/>
            <a:ext cx="1009818" cy="5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0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9" name="מציין מיקום טקסט 2"/>
          <p:cNvSpPr txBox="1">
            <a:spLocks/>
          </p:cNvSpPr>
          <p:nvPr/>
        </p:nvSpPr>
        <p:spPr>
          <a:xfrm>
            <a:off x="9838827" y="1051893"/>
            <a:ext cx="2232249" cy="10809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ctr" anchorCtr="1">
            <a:normAutofit/>
          </a:bodyPr>
          <a:lstStyle>
            <a:lvl1pPr marL="0" indent="0" algn="r" defTabSz="914126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מציאות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חץ למטה 3">
            <a:hlinkClick r:id="rId4" action="ppaction://hlinksldjump"/>
          </p:cNvPr>
          <p:cNvSpPr/>
          <p:nvPr/>
        </p:nvSpPr>
        <p:spPr>
          <a:xfrm>
            <a:off x="11551802" y="5661248"/>
            <a:ext cx="360040" cy="1008112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תיבת טקסט 6">
            <a:hlinkClick r:id="rId5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30436" y="177234"/>
            <a:ext cx="3214092" cy="670620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33" name="תיבת טקסט 6">
            <a:hlinkClick r:id="rId6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1669464" y="189726"/>
            <a:ext cx="545628" cy="646986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34" name="תיבת טקסט 6">
            <a:hlinkClick r:id="rId7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4911198" y="188640"/>
            <a:ext cx="1276524" cy="669062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35" name="תיבת טקסט 6">
            <a:hlinkClick r:id="rId8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6190946" y="188640"/>
            <a:ext cx="1407480" cy="669062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36" name="תיבת טקסט 6">
            <a:hlinkClick r:id="rId9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7628792" y="188640"/>
            <a:ext cx="1994012" cy="669062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pic>
        <p:nvPicPr>
          <p:cNvPr id="37" name="תמונה 36">
            <a:hlinkClick r:id="rId10" action="ppaction://hlinksldjump"/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7" t="2795" r="64838" b="88971"/>
          <a:stretch/>
        </p:blipFill>
        <p:spPr>
          <a:xfrm>
            <a:off x="3276568" y="246539"/>
            <a:ext cx="1521700" cy="5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3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64"/>
            <a:ext cx="12188825" cy="6850236"/>
          </a:xfrm>
          <a:prstGeom prst="rect">
            <a:avLst/>
          </a:prstGeom>
        </p:spPr>
      </p:pic>
      <p:sp>
        <p:nvSpPr>
          <p:cNvPr id="9" name="מציין מיקום טקסט 2"/>
          <p:cNvSpPr txBox="1">
            <a:spLocks/>
          </p:cNvSpPr>
          <p:nvPr/>
        </p:nvSpPr>
        <p:spPr>
          <a:xfrm>
            <a:off x="9838828" y="908720"/>
            <a:ext cx="2160241" cy="10089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ctr" anchorCtr="1">
            <a:normAutofit/>
          </a:bodyPr>
          <a:lstStyle>
            <a:lvl1pPr marL="0" indent="0" algn="r" defTabSz="914126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6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אבידות</a:t>
            </a:r>
            <a:endParaRPr lang="he-IL" sz="3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חץ למטה 14">
            <a:hlinkClick r:id="rId4" action="ppaction://hlinksldjump"/>
          </p:cNvPr>
          <p:cNvSpPr/>
          <p:nvPr/>
        </p:nvSpPr>
        <p:spPr>
          <a:xfrm>
            <a:off x="11551802" y="5661248"/>
            <a:ext cx="360040" cy="1008112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תיבת טקסט 6">
            <a:hlinkClick r:id="rId5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30436" y="116632"/>
            <a:ext cx="3214092" cy="670620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45" name="תיבת טקסט 6">
            <a:hlinkClick r:id="rId6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1669464" y="129124"/>
            <a:ext cx="545628" cy="646986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46" name="תיבת טקסט 6">
            <a:hlinkClick r:id="rId7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4911198" y="128038"/>
            <a:ext cx="1276524" cy="669062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47" name="תיבת טקסט 6">
            <a:hlinkClick r:id="rId8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6190946" y="128038"/>
            <a:ext cx="1407480" cy="669062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48" name="תיבת טקסט 6">
            <a:hlinkClick r:id="rId9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7628792" y="128038"/>
            <a:ext cx="1994012" cy="669062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pic>
        <p:nvPicPr>
          <p:cNvPr id="49" name="תמונה 48">
            <a:hlinkClick r:id="rId10" action="ppaction://hlinksldjump"/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7" t="2795" r="64838" b="88971"/>
          <a:stretch/>
        </p:blipFill>
        <p:spPr>
          <a:xfrm>
            <a:off x="3276568" y="185937"/>
            <a:ext cx="1521700" cy="5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0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/>
          <p:cNvGrpSpPr/>
          <p:nvPr/>
        </p:nvGrpSpPr>
        <p:grpSpPr>
          <a:xfrm>
            <a:off x="0" y="0"/>
            <a:ext cx="12200680" cy="6858000"/>
            <a:chOff x="0" y="0"/>
            <a:chExt cx="12200680" cy="6858000"/>
          </a:xfrm>
        </p:grpSpPr>
        <p:pic>
          <p:nvPicPr>
            <p:cNvPr id="2" name="תמונה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55" y="0"/>
              <a:ext cx="12188825" cy="3933055"/>
            </a:xfrm>
            <a:prstGeom prst="rect">
              <a:avLst/>
            </a:prstGeom>
          </p:spPr>
        </p:pic>
        <p:pic>
          <p:nvPicPr>
            <p:cNvPr id="3" name="תמונה 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390"/>
            <a:stretch/>
          </p:blipFill>
          <p:spPr>
            <a:xfrm>
              <a:off x="0" y="3645024"/>
              <a:ext cx="12188825" cy="3212976"/>
            </a:xfrm>
            <a:prstGeom prst="rect">
              <a:avLst/>
            </a:prstGeom>
          </p:spPr>
        </p:pic>
      </p:grpSp>
      <p:sp>
        <p:nvSpPr>
          <p:cNvPr id="9" name="מציין מיקום טקסט 2"/>
          <p:cNvSpPr txBox="1">
            <a:spLocks/>
          </p:cNvSpPr>
          <p:nvPr/>
        </p:nvSpPr>
        <p:spPr>
          <a:xfrm>
            <a:off x="9495137" y="783519"/>
            <a:ext cx="2416705" cy="1205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ctr" anchorCtr="1">
            <a:normAutofit/>
          </a:bodyPr>
          <a:lstStyle>
            <a:lvl1pPr marL="0" indent="0" algn="r" defTabSz="914126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טופס דרישה</a:t>
            </a:r>
          </a:p>
        </p:txBody>
      </p:sp>
      <p:sp>
        <p:nvSpPr>
          <p:cNvPr id="19" name="תיבת טקסט 6">
            <a:hlinkClick r:id="rId5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5488964" y="6425589"/>
            <a:ext cx="1253519" cy="40862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800" dirty="0"/>
          </a:p>
        </p:txBody>
      </p:sp>
      <p:sp>
        <p:nvSpPr>
          <p:cNvPr id="26" name="תיבת טקסט 6">
            <a:hlinkClick r:id="rId5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30436" y="143289"/>
            <a:ext cx="3214092" cy="306467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200" dirty="0"/>
          </a:p>
        </p:txBody>
      </p:sp>
      <p:sp>
        <p:nvSpPr>
          <p:cNvPr id="27" name="תיבת טקסט 6">
            <a:hlinkClick r:id="rId6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1669464" y="143964"/>
            <a:ext cx="545628" cy="306467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200" dirty="0"/>
          </a:p>
        </p:txBody>
      </p:sp>
      <p:sp>
        <p:nvSpPr>
          <p:cNvPr id="28" name="תיבת טקסט 6">
            <a:hlinkClick r:id="rId7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4911198" y="153916"/>
            <a:ext cx="1276524" cy="306467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200" dirty="0"/>
          </a:p>
        </p:txBody>
      </p:sp>
      <p:sp>
        <p:nvSpPr>
          <p:cNvPr id="29" name="תיבת טקסט 6">
            <a:hlinkClick r:id="rId8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6190946" y="153916"/>
            <a:ext cx="1407480" cy="306467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200" dirty="0"/>
          </a:p>
        </p:txBody>
      </p:sp>
      <p:sp>
        <p:nvSpPr>
          <p:cNvPr id="30" name="תיבת טקסט 6">
            <a:hlinkClick r:id="rId9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7628792" y="153916"/>
            <a:ext cx="1994012" cy="306467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200" dirty="0"/>
          </a:p>
        </p:txBody>
      </p:sp>
      <p:pic>
        <p:nvPicPr>
          <p:cNvPr id="31" name="תמונה 30">
            <a:hlinkClick r:id="rId10" action="ppaction://hlinksldjump"/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7" t="2795" r="64838" b="88971"/>
          <a:stretch/>
        </p:blipFill>
        <p:spPr>
          <a:xfrm>
            <a:off x="3276568" y="116632"/>
            <a:ext cx="1521700" cy="288033"/>
          </a:xfrm>
          <a:prstGeom prst="rect">
            <a:avLst/>
          </a:prstGeom>
        </p:spPr>
      </p:pic>
      <p:sp>
        <p:nvSpPr>
          <p:cNvPr id="32" name="חץ למטה 31"/>
          <p:cNvSpPr/>
          <p:nvPr/>
        </p:nvSpPr>
        <p:spPr>
          <a:xfrm flipV="1">
            <a:off x="11551802" y="4869160"/>
            <a:ext cx="360040" cy="1008112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 32"/>
          <p:cNvSpPr/>
          <p:nvPr/>
        </p:nvSpPr>
        <p:spPr>
          <a:xfrm>
            <a:off x="10342884" y="5228183"/>
            <a:ext cx="1211567" cy="5770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he-IL" sz="105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רק להמחשה</a:t>
            </a:r>
          </a:p>
          <a:p>
            <a:r>
              <a:rPr lang="he-IL" sz="105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(זה תלוי באיזה דף נהיה)</a:t>
            </a:r>
            <a:endParaRPr lang="he-IL" sz="1050" dirty="0"/>
          </a:p>
        </p:txBody>
      </p:sp>
    </p:spTree>
    <p:extLst>
      <p:ext uri="{BB962C8B-B14F-4D97-AF65-F5344CB8AC3E}">
        <p14:creationId xmlns:p14="http://schemas.microsoft.com/office/powerpoint/2010/main" val="281970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קבוצה 4"/>
          <p:cNvGrpSpPr/>
          <p:nvPr/>
        </p:nvGrpSpPr>
        <p:grpSpPr>
          <a:xfrm>
            <a:off x="0" y="0"/>
            <a:ext cx="12188825" cy="6858000"/>
            <a:chOff x="0" y="0"/>
            <a:chExt cx="12188825" cy="6858000"/>
          </a:xfrm>
        </p:grpSpPr>
        <p:pic>
          <p:nvPicPr>
            <p:cNvPr id="4" name="תמונה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31"/>
            <a:stretch/>
          </p:blipFill>
          <p:spPr>
            <a:xfrm>
              <a:off x="0" y="3405337"/>
              <a:ext cx="12188825" cy="3452663"/>
            </a:xfrm>
            <a:prstGeom prst="rect">
              <a:avLst/>
            </a:prstGeom>
          </p:spPr>
        </p:pic>
        <p:pic>
          <p:nvPicPr>
            <p:cNvPr id="2" name="תמונה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3501008"/>
            </a:xfrm>
            <a:prstGeom prst="rect">
              <a:avLst/>
            </a:prstGeom>
          </p:spPr>
        </p:pic>
      </p:grpSp>
      <p:sp>
        <p:nvSpPr>
          <p:cNvPr id="9" name="מציין מיקום טקסט 2"/>
          <p:cNvSpPr txBox="1">
            <a:spLocks/>
          </p:cNvSpPr>
          <p:nvPr/>
        </p:nvSpPr>
        <p:spPr>
          <a:xfrm>
            <a:off x="9547433" y="4307339"/>
            <a:ext cx="2376264" cy="1296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ctr" anchorCtr="1">
            <a:normAutofit/>
          </a:bodyPr>
          <a:lstStyle>
            <a:lvl1pPr marL="0" indent="0" algn="r" defTabSz="914126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טופס </a:t>
            </a:r>
            <a:r>
              <a:rPr lang="he-IL" sz="36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אבידה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תיבת טקסט 6">
            <a:hlinkClick r:id="rId5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17748" y="6237312"/>
            <a:ext cx="1253519" cy="40862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800" dirty="0"/>
          </a:p>
        </p:txBody>
      </p:sp>
      <p:sp>
        <p:nvSpPr>
          <p:cNvPr id="17" name="תיבת טקסט 6">
            <a:hlinkClick r:id="rId5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30436" y="71281"/>
            <a:ext cx="3214092" cy="306467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200" dirty="0"/>
          </a:p>
        </p:txBody>
      </p:sp>
      <p:sp>
        <p:nvSpPr>
          <p:cNvPr id="18" name="תיבת טקסט 6">
            <a:hlinkClick r:id="rId6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1669464" y="71956"/>
            <a:ext cx="545628" cy="306467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200" dirty="0"/>
          </a:p>
        </p:txBody>
      </p:sp>
      <p:sp>
        <p:nvSpPr>
          <p:cNvPr id="19" name="תיבת טקסט 6">
            <a:hlinkClick r:id="rId7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4911198" y="81908"/>
            <a:ext cx="1276524" cy="306467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200" dirty="0"/>
          </a:p>
        </p:txBody>
      </p:sp>
      <p:sp>
        <p:nvSpPr>
          <p:cNvPr id="20" name="תיבת טקסט 6">
            <a:hlinkClick r:id="rId8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6190946" y="81908"/>
            <a:ext cx="1407480" cy="306467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200" dirty="0"/>
          </a:p>
        </p:txBody>
      </p:sp>
      <p:sp>
        <p:nvSpPr>
          <p:cNvPr id="21" name="תיבת טקסט 6">
            <a:hlinkClick r:id="rId9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7628792" y="81908"/>
            <a:ext cx="1994012" cy="306467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200" dirty="0"/>
          </a:p>
        </p:txBody>
      </p:sp>
      <p:pic>
        <p:nvPicPr>
          <p:cNvPr id="22" name="תמונה 21">
            <a:hlinkClick r:id="rId10" action="ppaction://hlinksldjump"/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7" t="2795" r="64838" b="88971"/>
          <a:stretch/>
        </p:blipFill>
        <p:spPr>
          <a:xfrm>
            <a:off x="3276568" y="116631"/>
            <a:ext cx="1521700" cy="28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9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/>
          <p:cNvGrpSpPr/>
          <p:nvPr/>
        </p:nvGrpSpPr>
        <p:grpSpPr>
          <a:xfrm>
            <a:off x="-50801" y="44624"/>
            <a:ext cx="12239626" cy="6813376"/>
            <a:chOff x="-50801" y="44624"/>
            <a:chExt cx="12239626" cy="6813376"/>
          </a:xfrm>
        </p:grpSpPr>
        <p:pic>
          <p:nvPicPr>
            <p:cNvPr id="6" name="תמונה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31"/>
            <a:stretch/>
          </p:blipFill>
          <p:spPr>
            <a:xfrm>
              <a:off x="0" y="3405337"/>
              <a:ext cx="12188825" cy="3452663"/>
            </a:xfrm>
            <a:prstGeom prst="rect">
              <a:avLst/>
            </a:prstGeom>
          </p:spPr>
        </p:pic>
        <p:pic>
          <p:nvPicPr>
            <p:cNvPr id="2" name="תמונה 1"/>
            <p:cNvPicPr>
              <a:picLocks noChangeAspect="1"/>
            </p:cNvPicPr>
            <p:nvPr/>
          </p:nvPicPr>
          <p:blipFill rotWithShape="1">
            <a:blip r:embed="rId4"/>
            <a:srcRect b="4054"/>
            <a:stretch/>
          </p:blipFill>
          <p:spPr>
            <a:xfrm>
              <a:off x="-50801" y="44624"/>
              <a:ext cx="12239625" cy="3415443"/>
            </a:xfrm>
            <a:prstGeom prst="rect">
              <a:avLst/>
            </a:prstGeom>
          </p:spPr>
        </p:pic>
      </p:grpSp>
      <p:sp>
        <p:nvSpPr>
          <p:cNvPr id="9" name="מציין מיקום טקסט 2"/>
          <p:cNvSpPr txBox="1">
            <a:spLocks/>
          </p:cNvSpPr>
          <p:nvPr/>
        </p:nvSpPr>
        <p:spPr>
          <a:xfrm>
            <a:off x="9530689" y="4465340"/>
            <a:ext cx="2376264" cy="1296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ctr" anchorCtr="1">
            <a:normAutofit/>
          </a:bodyPr>
          <a:lstStyle>
            <a:lvl1pPr marL="0" indent="0" algn="r" defTabSz="914126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טופס מציאה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תיבת טקסט 6">
            <a:hlinkClick r:id="rId5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89756" y="6251845"/>
            <a:ext cx="1080120" cy="40862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800" dirty="0"/>
          </a:p>
        </p:txBody>
      </p:sp>
      <p:sp>
        <p:nvSpPr>
          <p:cNvPr id="16" name="תיבת טקסט 6">
            <a:hlinkClick r:id="rId6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03056" y="6245073"/>
            <a:ext cx="1253519" cy="40862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800" dirty="0"/>
          </a:p>
        </p:txBody>
      </p:sp>
      <p:sp>
        <p:nvSpPr>
          <p:cNvPr id="23" name="תיבת טקסט 6">
            <a:hlinkClick r:id="rId6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30436" y="143289"/>
            <a:ext cx="3214092" cy="306467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200" dirty="0"/>
          </a:p>
        </p:txBody>
      </p:sp>
      <p:sp>
        <p:nvSpPr>
          <p:cNvPr id="24" name="תיבת טקסט 6">
            <a:hlinkClick r:id="rId7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1669464" y="143964"/>
            <a:ext cx="545628" cy="306467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200" dirty="0"/>
          </a:p>
        </p:txBody>
      </p:sp>
      <p:sp>
        <p:nvSpPr>
          <p:cNvPr id="25" name="תיבת טקסט 6">
            <a:hlinkClick r:id="rId8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4911198" y="153916"/>
            <a:ext cx="1276524" cy="306467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200" dirty="0"/>
          </a:p>
        </p:txBody>
      </p:sp>
      <p:sp>
        <p:nvSpPr>
          <p:cNvPr id="26" name="תיבת טקסט 6">
            <a:hlinkClick r:id="rId9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6190946" y="153916"/>
            <a:ext cx="1407480" cy="306467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200" dirty="0"/>
          </a:p>
        </p:txBody>
      </p:sp>
      <p:sp>
        <p:nvSpPr>
          <p:cNvPr id="27" name="תיבת טקסט 6">
            <a:hlinkClick r:id="rId10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7628792" y="153916"/>
            <a:ext cx="1994012" cy="306467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200" dirty="0"/>
          </a:p>
        </p:txBody>
      </p:sp>
      <p:pic>
        <p:nvPicPr>
          <p:cNvPr id="28" name="תמונה 27">
            <a:hlinkClick r:id="rId11" action="ppaction://hlinksldjump"/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7" t="2795" r="64838" b="88971"/>
          <a:stretch/>
        </p:blipFill>
        <p:spPr>
          <a:xfrm>
            <a:off x="3276568" y="116632"/>
            <a:ext cx="1521700" cy="28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3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קבוצה 17"/>
          <p:cNvGrpSpPr/>
          <p:nvPr/>
        </p:nvGrpSpPr>
        <p:grpSpPr>
          <a:xfrm>
            <a:off x="1485900" y="14068"/>
            <a:ext cx="8800875" cy="6727300"/>
            <a:chOff x="1485900" y="0"/>
            <a:chExt cx="8800875" cy="6741368"/>
          </a:xfrm>
        </p:grpSpPr>
        <p:pic>
          <p:nvPicPr>
            <p:cNvPr id="11" name="תמונה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5900" y="0"/>
              <a:ext cx="8800875" cy="6741368"/>
            </a:xfrm>
            <a:prstGeom prst="rect">
              <a:avLst/>
            </a:prstGeom>
          </p:spPr>
        </p:pic>
        <p:sp>
          <p:nvSpPr>
            <p:cNvPr id="7" name="תיבת טקסט 6">
              <a:hlinkClick r:id="rId4" action="ppaction://hlinksldjump"/>
              <a:extLst>
                <a:ext uri="{FF2B5EF4-FFF2-40B4-BE49-F238E27FC236}">
                  <a16:creationId xmlns:a16="http://schemas.microsoft.com/office/drawing/2014/main" xmlns="" id="{3E99B5D8-BC99-4572-92A0-17E7E27354E7}"/>
                </a:ext>
              </a:extLst>
            </p:cNvPr>
            <p:cNvSpPr txBox="1"/>
            <p:nvPr/>
          </p:nvSpPr>
          <p:spPr>
            <a:xfrm>
              <a:off x="5878388" y="5229200"/>
              <a:ext cx="1720243" cy="646986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 anchor="ctr">
              <a:spAutoFit/>
            </a:bodyPr>
            <a:lstStyle/>
            <a:p>
              <a:pPr algn="l" rtl="0"/>
              <a:endParaRPr lang="he-IL" sz="3200" dirty="0"/>
            </a:p>
          </p:txBody>
        </p:sp>
      </p:grpSp>
      <p:sp>
        <p:nvSpPr>
          <p:cNvPr id="20" name="תיבת טקסט 6">
            <a:hlinkClick r:id="rId5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4142018" y="5263188"/>
            <a:ext cx="1720243" cy="645636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22" name="מציין מיקום טקסט 2"/>
          <p:cNvSpPr txBox="1">
            <a:spLocks/>
          </p:cNvSpPr>
          <p:nvPr/>
        </p:nvSpPr>
        <p:spPr>
          <a:xfrm>
            <a:off x="9694812" y="115789"/>
            <a:ext cx="2448272" cy="1296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ctr" anchorCtr="1">
            <a:normAutofit/>
          </a:bodyPr>
          <a:lstStyle>
            <a:lvl1pPr marL="0" indent="0" algn="r" defTabSz="914126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דף כניסה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תיבת טקסט 6">
            <a:hlinkClick r:id="rId4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5890244" y="5263188"/>
            <a:ext cx="1720243" cy="645636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7384"/>
            <a:ext cx="12188825" cy="6885384"/>
          </a:xfrm>
          <a:prstGeom prst="rect">
            <a:avLst/>
          </a:prstGeom>
        </p:spPr>
      </p:pic>
      <p:sp>
        <p:nvSpPr>
          <p:cNvPr id="9" name="מציין מיקום טקסט 2"/>
          <p:cNvSpPr txBox="1">
            <a:spLocks/>
          </p:cNvSpPr>
          <p:nvPr/>
        </p:nvSpPr>
        <p:spPr>
          <a:xfrm>
            <a:off x="8326660" y="1916832"/>
            <a:ext cx="2376264" cy="1296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ctr" anchorCtr="1">
            <a:normAutofit/>
          </a:bodyPr>
          <a:lstStyle>
            <a:lvl1pPr marL="0" indent="0" algn="r" defTabSz="914126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פרטים אישיים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תיבת טקסט 6">
            <a:hlinkClick r:id="rId4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89756" y="4008968"/>
            <a:ext cx="1994012" cy="919401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800" dirty="0"/>
          </a:p>
        </p:txBody>
      </p:sp>
      <p:sp>
        <p:nvSpPr>
          <p:cNvPr id="19" name="תיבת טקסט 6">
            <a:hlinkClick r:id="rId5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98388" y="5433484"/>
            <a:ext cx="1994012" cy="919401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800" dirty="0"/>
          </a:p>
        </p:txBody>
      </p:sp>
      <p:sp>
        <p:nvSpPr>
          <p:cNvPr id="20" name="תיבת טקסט 6">
            <a:hlinkClick r:id="rId6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98388" y="2051935"/>
            <a:ext cx="2295624" cy="1422698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800" dirty="0"/>
          </a:p>
        </p:txBody>
      </p:sp>
      <p:sp>
        <p:nvSpPr>
          <p:cNvPr id="14" name="תיבת טקסט 6">
            <a:hlinkClick r:id="rId7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30436" y="192959"/>
            <a:ext cx="3214092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15" name="תיבת טקסט 6">
            <a:hlinkClick r:id="rId8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1669464" y="207326"/>
            <a:ext cx="545628" cy="755809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16" name="תיבת טקסט 6">
            <a:hlinkClick r:id="rId9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4438228" y="203586"/>
            <a:ext cx="1276524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17" name="תיבת טקסט 6">
            <a:hlinkClick r:id="rId10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5717976" y="203586"/>
            <a:ext cx="1407480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21" name="תיבת טקסט 6">
            <a:hlinkClick r:id="rId11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7155822" y="203586"/>
            <a:ext cx="1994012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23" name="חץ למטה 22">
            <a:hlinkClick r:id="rId12" action="ppaction://hlinksldjump"/>
          </p:cNvPr>
          <p:cNvSpPr/>
          <p:nvPr/>
        </p:nvSpPr>
        <p:spPr>
          <a:xfrm>
            <a:off x="11551802" y="5661248"/>
            <a:ext cx="360040" cy="1008112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תיבת טקסט 6">
            <a:hlinkClick r:id="rId6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3244528" y="179942"/>
            <a:ext cx="1049684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320053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"/>
            <a:ext cx="12188825" cy="6858124"/>
          </a:xfrm>
          <a:prstGeom prst="rect">
            <a:avLst/>
          </a:prstGeom>
        </p:spPr>
      </p:pic>
      <p:sp>
        <p:nvSpPr>
          <p:cNvPr id="9" name="מציין מיקום טקסט 2"/>
          <p:cNvSpPr txBox="1">
            <a:spLocks/>
          </p:cNvSpPr>
          <p:nvPr/>
        </p:nvSpPr>
        <p:spPr>
          <a:xfrm>
            <a:off x="8326660" y="1772816"/>
            <a:ext cx="2376264" cy="1296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ctr" anchorCtr="1">
            <a:normAutofit/>
          </a:bodyPr>
          <a:lstStyle>
            <a:lvl1pPr marL="0" indent="0" algn="r" defTabSz="914126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המציאות שלי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תיבת טקסט 6">
            <a:hlinkClick r:id="rId4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89756" y="4008968"/>
            <a:ext cx="1994012" cy="919401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800" dirty="0"/>
          </a:p>
        </p:txBody>
      </p:sp>
      <p:sp>
        <p:nvSpPr>
          <p:cNvPr id="23" name="תיבת טקסט 6">
            <a:hlinkClick r:id="rId5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98388" y="5433484"/>
            <a:ext cx="1994012" cy="919401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800" dirty="0"/>
          </a:p>
        </p:txBody>
      </p:sp>
      <p:sp>
        <p:nvSpPr>
          <p:cNvPr id="24" name="תיבת טקסט 6">
            <a:hlinkClick r:id="rId6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98388" y="2051935"/>
            <a:ext cx="2295624" cy="1422698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800" dirty="0"/>
          </a:p>
        </p:txBody>
      </p:sp>
      <p:sp>
        <p:nvSpPr>
          <p:cNvPr id="25" name="חץ למטה 24">
            <a:hlinkClick r:id="rId7" action="ppaction://hlinksldjump"/>
          </p:cNvPr>
          <p:cNvSpPr/>
          <p:nvPr/>
        </p:nvSpPr>
        <p:spPr>
          <a:xfrm>
            <a:off x="11551802" y="5661248"/>
            <a:ext cx="360040" cy="1008112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תיבת טקסט 6">
            <a:hlinkClick r:id="rId8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30436" y="192959"/>
            <a:ext cx="3214092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27" name="תיבת טקסט 6">
            <a:hlinkClick r:id="rId9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1669464" y="207326"/>
            <a:ext cx="545628" cy="755809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28" name="תיבת טקסט 6">
            <a:hlinkClick r:id="rId10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4839190" y="203586"/>
            <a:ext cx="1276524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29" name="תיבת טקסט 6">
            <a:hlinkClick r:id="rId11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6118938" y="203586"/>
            <a:ext cx="1407480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30" name="תיבת טקסט 6">
            <a:hlinkClick r:id="rId12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7556784" y="203586"/>
            <a:ext cx="1994012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pic>
        <p:nvPicPr>
          <p:cNvPr id="32" name="תמונה 31">
            <a:hlinkClick r:id="rId6" action="ppaction://hlinksldjump"/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7" t="2795" r="64838" b="88971"/>
          <a:stretch/>
        </p:blipFill>
        <p:spPr>
          <a:xfrm>
            <a:off x="3244528" y="161303"/>
            <a:ext cx="1521700" cy="84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8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9" name="מציין מיקום טקסט 2"/>
          <p:cNvSpPr txBox="1">
            <a:spLocks/>
          </p:cNvSpPr>
          <p:nvPr/>
        </p:nvSpPr>
        <p:spPr>
          <a:xfrm>
            <a:off x="8326660" y="1772816"/>
            <a:ext cx="2376264" cy="1296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ctr" anchorCtr="1">
            <a:normAutofit/>
          </a:bodyPr>
          <a:lstStyle>
            <a:lvl1pPr marL="0" indent="0" algn="r" defTabSz="914126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6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האבידות</a:t>
            </a:r>
            <a:r>
              <a:rPr lang="he-IL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שלי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תיבת טקסט 6">
            <a:hlinkClick r:id="rId4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89756" y="3873865"/>
            <a:ext cx="1994012" cy="919401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800" dirty="0"/>
          </a:p>
        </p:txBody>
      </p:sp>
      <p:sp>
        <p:nvSpPr>
          <p:cNvPr id="16" name="תיבת טקסט 6">
            <a:hlinkClick r:id="rId5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83057" y="5269161"/>
            <a:ext cx="1994012" cy="919401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800" dirty="0"/>
          </a:p>
        </p:txBody>
      </p:sp>
      <p:sp>
        <p:nvSpPr>
          <p:cNvPr id="17" name="תיבת טקסט 6">
            <a:hlinkClick r:id="rId6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98388" y="1916832"/>
            <a:ext cx="2295624" cy="1422698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800" dirty="0"/>
          </a:p>
        </p:txBody>
      </p:sp>
      <p:sp>
        <p:nvSpPr>
          <p:cNvPr id="23" name="תיבת טקסט 6">
            <a:hlinkClick r:id="rId7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89756" y="4008968"/>
            <a:ext cx="1994012" cy="919401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800" dirty="0"/>
          </a:p>
        </p:txBody>
      </p:sp>
      <p:sp>
        <p:nvSpPr>
          <p:cNvPr id="24" name="תיבת טקסט 6">
            <a:hlinkClick r:id="rId8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98388" y="5433484"/>
            <a:ext cx="1994012" cy="919401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800" dirty="0"/>
          </a:p>
        </p:txBody>
      </p:sp>
      <p:sp>
        <p:nvSpPr>
          <p:cNvPr id="25" name="תיבת טקסט 6">
            <a:hlinkClick r:id="rId9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98388" y="2051935"/>
            <a:ext cx="2295624" cy="1422698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800" dirty="0"/>
          </a:p>
        </p:txBody>
      </p:sp>
      <p:sp>
        <p:nvSpPr>
          <p:cNvPr id="26" name="חץ למטה 25">
            <a:hlinkClick r:id="rId10" action="ppaction://hlinksldjump"/>
          </p:cNvPr>
          <p:cNvSpPr/>
          <p:nvPr/>
        </p:nvSpPr>
        <p:spPr>
          <a:xfrm>
            <a:off x="11551802" y="5661248"/>
            <a:ext cx="360040" cy="1008112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תיבת טקסט 6">
            <a:hlinkClick r:id="rId11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30436" y="192959"/>
            <a:ext cx="3214092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28" name="תיבת טקסט 6">
            <a:hlinkClick r:id="rId12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1669464" y="207326"/>
            <a:ext cx="545628" cy="755809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29" name="תיבת טקסט 6">
            <a:hlinkClick r:id="rId13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4839190" y="203586"/>
            <a:ext cx="1276524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30" name="תיבת טקסט 6">
            <a:hlinkClick r:id="rId14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6118938" y="203586"/>
            <a:ext cx="1407480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31" name="תיבת טקסט 6">
            <a:hlinkClick r:id="rId15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7556784" y="203586"/>
            <a:ext cx="1994012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pic>
        <p:nvPicPr>
          <p:cNvPr id="32" name="תמונה 31">
            <a:hlinkClick r:id="rId9" action="ppaction://hlinksldjump"/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7" t="2795" r="64838" b="88971"/>
          <a:stretch/>
        </p:blipFill>
        <p:spPr>
          <a:xfrm>
            <a:off x="3244528" y="161303"/>
            <a:ext cx="1521700" cy="84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3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9" name="מציין מיקום טקסט 2"/>
          <p:cNvSpPr txBox="1">
            <a:spLocks/>
          </p:cNvSpPr>
          <p:nvPr/>
        </p:nvSpPr>
        <p:spPr>
          <a:xfrm>
            <a:off x="9262764" y="404664"/>
            <a:ext cx="2376264" cy="1296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ctr" anchorCtr="1">
            <a:normAutofit/>
          </a:bodyPr>
          <a:lstStyle>
            <a:lvl1pPr marL="0" indent="0" algn="r" defTabSz="914126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אישור התאמות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תיבת טקסט 6">
            <a:hlinkClick r:id="rId4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89756" y="3873865"/>
            <a:ext cx="1994012" cy="919401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800" dirty="0"/>
          </a:p>
        </p:txBody>
      </p:sp>
      <p:sp>
        <p:nvSpPr>
          <p:cNvPr id="16" name="תיבת טקסט 6">
            <a:hlinkClick r:id="rId5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83057" y="5269161"/>
            <a:ext cx="1994012" cy="919401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800" dirty="0"/>
          </a:p>
        </p:txBody>
      </p:sp>
      <p:sp>
        <p:nvSpPr>
          <p:cNvPr id="17" name="תיבת טקסט 6">
            <a:hlinkClick r:id="rId6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98388" y="1916832"/>
            <a:ext cx="2295624" cy="1422698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800" dirty="0"/>
          </a:p>
        </p:txBody>
      </p:sp>
      <p:sp>
        <p:nvSpPr>
          <p:cNvPr id="10" name="חץ למטה 9">
            <a:hlinkClick r:id="rId7" action="ppaction://hlinksldjump"/>
          </p:cNvPr>
          <p:cNvSpPr/>
          <p:nvPr/>
        </p:nvSpPr>
        <p:spPr>
          <a:xfrm flipV="1">
            <a:off x="11551802" y="5661248"/>
            <a:ext cx="360040" cy="1008112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/>
          <p:cNvSpPr/>
          <p:nvPr/>
        </p:nvSpPr>
        <p:spPr>
          <a:xfrm>
            <a:off x="10342884" y="5014917"/>
            <a:ext cx="1773933" cy="5770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he-IL" sz="105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נחזור לפרטים אישיים (זה תלוי באיזה דף האזור האישי נהיה)</a:t>
            </a:r>
            <a:endParaRPr lang="he-IL" sz="1050" dirty="0"/>
          </a:p>
        </p:txBody>
      </p:sp>
      <p:sp>
        <p:nvSpPr>
          <p:cNvPr id="21" name="תיבת טקסט 6">
            <a:hlinkClick r:id="rId8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30436" y="171291"/>
            <a:ext cx="3214092" cy="510778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dirty="0"/>
          </a:p>
        </p:txBody>
      </p:sp>
      <p:sp>
        <p:nvSpPr>
          <p:cNvPr id="22" name="תיבת טקסט 6">
            <a:hlinkClick r:id="rId9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1669464" y="171966"/>
            <a:ext cx="545628" cy="510778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dirty="0"/>
          </a:p>
        </p:txBody>
      </p:sp>
      <p:sp>
        <p:nvSpPr>
          <p:cNvPr id="23" name="תיבת טקסט 6">
            <a:hlinkClick r:id="rId10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4366220" y="181918"/>
            <a:ext cx="1276524" cy="510778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dirty="0"/>
          </a:p>
        </p:txBody>
      </p:sp>
      <p:sp>
        <p:nvSpPr>
          <p:cNvPr id="24" name="תיבת טקסט 6">
            <a:hlinkClick r:id="rId11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5717976" y="181918"/>
            <a:ext cx="1407480" cy="510778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dirty="0"/>
          </a:p>
        </p:txBody>
      </p:sp>
      <p:sp>
        <p:nvSpPr>
          <p:cNvPr id="25" name="תיבת טקסט 6">
            <a:hlinkClick r:id="rId12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7155822" y="181918"/>
            <a:ext cx="1994012" cy="510778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dirty="0"/>
          </a:p>
        </p:txBody>
      </p:sp>
      <p:sp>
        <p:nvSpPr>
          <p:cNvPr id="26" name="תיבת טקסט 6">
            <a:hlinkClick r:id="rId7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3244528" y="158274"/>
            <a:ext cx="1049684" cy="510778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dirty="0"/>
          </a:p>
        </p:txBody>
      </p:sp>
      <p:sp>
        <p:nvSpPr>
          <p:cNvPr id="27" name="תיבת טקסט 6">
            <a:hlinkClick r:id="rId7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8624992" y="3513658"/>
            <a:ext cx="997812" cy="510778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dirty="0"/>
          </a:p>
        </p:txBody>
      </p:sp>
      <p:sp>
        <p:nvSpPr>
          <p:cNvPr id="28" name="תיבת טקסט 6">
            <a:hlinkClick r:id="rId7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8470676" y="2504702"/>
            <a:ext cx="1296144" cy="564257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dirty="0"/>
          </a:p>
        </p:txBody>
      </p:sp>
      <p:sp>
        <p:nvSpPr>
          <p:cNvPr id="29" name="תיבת טקסט 6">
            <a:hlinkClick r:id="rId7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8624992" y="5649205"/>
            <a:ext cx="997812" cy="510778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dirty="0"/>
          </a:p>
        </p:txBody>
      </p:sp>
      <p:sp>
        <p:nvSpPr>
          <p:cNvPr id="30" name="תיבת טקסט 6">
            <a:hlinkClick r:id="rId7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8470676" y="4640249"/>
            <a:ext cx="1296144" cy="564257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dirty="0"/>
          </a:p>
        </p:txBody>
      </p:sp>
      <p:sp>
        <p:nvSpPr>
          <p:cNvPr id="31" name="מלבן 30"/>
          <p:cNvSpPr/>
          <p:nvPr/>
        </p:nvSpPr>
        <p:spPr>
          <a:xfrm>
            <a:off x="10327628" y="1993415"/>
            <a:ext cx="1773933" cy="9002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he-IL" sz="105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לחיצה על כפתורי ה-</a:t>
            </a:r>
            <a:r>
              <a:rPr lang="en-US" sz="105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approve</a:t>
            </a:r>
            <a:r>
              <a:rPr lang="he-IL" sz="105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ו-</a:t>
            </a:r>
            <a:r>
              <a:rPr lang="en-US" sz="105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deny</a:t>
            </a:r>
            <a:r>
              <a:rPr lang="he-IL" sz="105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ישפיעו על המוצא והמאבד כפי שהסברנו במסמך ההסבר למערכת</a:t>
            </a:r>
            <a:endParaRPr lang="he-IL" sz="1050" dirty="0"/>
          </a:p>
        </p:txBody>
      </p:sp>
    </p:spTree>
    <p:extLst>
      <p:ext uri="{BB962C8B-B14F-4D97-AF65-F5344CB8AC3E}">
        <p14:creationId xmlns:p14="http://schemas.microsoft.com/office/powerpoint/2010/main" val="65745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7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9305948" y="44624"/>
            <a:ext cx="2736304" cy="1296987"/>
          </a:xfrm>
          <a:ln>
            <a:solidFill>
              <a:schemeClr val="tx1"/>
            </a:solidFill>
          </a:ln>
        </p:spPr>
        <p:txBody>
          <a:bodyPr rtlCol="1" anchor="ctr" anchorCtr="1">
            <a:normAutofit fontScale="92500" lnSpcReduction="20000"/>
          </a:bodyPr>
          <a:lstStyle/>
          <a:p>
            <a:pPr rtl="1"/>
            <a:r>
              <a:rPr lang="he-IL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מדיניות שימוש ופרטיות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תיבת טקסט 5">
            <a:extLst>
              <a:ext uri="{FF2B5EF4-FFF2-40B4-BE49-F238E27FC236}">
                <a16:creationId xmlns:a16="http://schemas.microsoft.com/office/drawing/2014/main" xmlns="" id="{4CE04FB3-F17E-4468-90DE-F74F1EA351B4}"/>
              </a:ext>
            </a:extLst>
          </p:cNvPr>
          <p:cNvSpPr txBox="1"/>
          <p:nvPr/>
        </p:nvSpPr>
        <p:spPr>
          <a:xfrm>
            <a:off x="7534572" y="4038163"/>
            <a:ext cx="1022717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bg1"/>
                </a:solidFill>
                <a:hlinkClick r:id="rId4" action="ppaction://hlinksldjump"/>
              </a:rPr>
              <a:t>client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18" name="תיבת טקסט 5">
            <a:extLst>
              <a:ext uri="{FF2B5EF4-FFF2-40B4-BE49-F238E27FC236}">
                <a16:creationId xmlns:a16="http://schemas.microsoft.com/office/drawing/2014/main" xmlns="" id="{4CE04FB3-F17E-4468-90DE-F74F1EA351B4}"/>
              </a:ext>
            </a:extLst>
          </p:cNvPr>
          <p:cNvSpPr txBox="1"/>
          <p:nvPr/>
        </p:nvSpPr>
        <p:spPr>
          <a:xfrm>
            <a:off x="7534571" y="4530606"/>
            <a:ext cx="1022717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bg1"/>
                </a:solidFill>
                <a:hlinkClick r:id="rId5" action="ppaction://hlinksldjump"/>
              </a:rPr>
              <a:t>manager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19" name="מלבן 18"/>
          <p:cNvSpPr/>
          <p:nvPr/>
        </p:nvSpPr>
        <p:spPr>
          <a:xfrm>
            <a:off x="8725078" y="4038163"/>
            <a:ext cx="2409894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he-IL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דף זה נפתח בחלון חדש וכל שיש הוא לסגור אותו.</a:t>
            </a:r>
          </a:p>
          <a:p>
            <a:r>
              <a:rPr lang="he-IL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נאפשר חזרה לדפי הבית השונים במקום.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47508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קבוצה 17"/>
          <p:cNvGrpSpPr/>
          <p:nvPr/>
        </p:nvGrpSpPr>
        <p:grpSpPr>
          <a:xfrm>
            <a:off x="1485900" y="14068"/>
            <a:ext cx="8800875" cy="6727300"/>
            <a:chOff x="1485900" y="0"/>
            <a:chExt cx="8800875" cy="6741368"/>
          </a:xfrm>
        </p:grpSpPr>
        <p:pic>
          <p:nvPicPr>
            <p:cNvPr id="11" name="תמונה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5900" y="0"/>
              <a:ext cx="8800875" cy="6741368"/>
            </a:xfrm>
            <a:prstGeom prst="rect">
              <a:avLst/>
            </a:prstGeom>
          </p:spPr>
        </p:pic>
        <p:sp>
          <p:nvSpPr>
            <p:cNvPr id="7" name="תיבת טקסט 6">
              <a:hlinkClick r:id="rId4" action="ppaction://hlinksldjump"/>
              <a:extLst>
                <a:ext uri="{FF2B5EF4-FFF2-40B4-BE49-F238E27FC236}">
                  <a16:creationId xmlns:a16="http://schemas.microsoft.com/office/drawing/2014/main" xmlns="" id="{3E99B5D8-BC99-4572-92A0-17E7E27354E7}"/>
                </a:ext>
              </a:extLst>
            </p:cNvPr>
            <p:cNvSpPr txBox="1"/>
            <p:nvPr/>
          </p:nvSpPr>
          <p:spPr>
            <a:xfrm>
              <a:off x="5878388" y="5229200"/>
              <a:ext cx="1720243" cy="646986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 anchor="ctr">
              <a:spAutoFit/>
            </a:bodyPr>
            <a:lstStyle/>
            <a:p>
              <a:pPr algn="l" rtl="0"/>
              <a:endParaRPr lang="he-IL" sz="3200" dirty="0"/>
            </a:p>
          </p:txBody>
        </p:sp>
      </p:grpSp>
      <p:sp>
        <p:nvSpPr>
          <p:cNvPr id="15" name="תיבת טקסט 5">
            <a:extLst>
              <a:ext uri="{FF2B5EF4-FFF2-40B4-BE49-F238E27FC236}">
                <a16:creationId xmlns:a16="http://schemas.microsoft.com/office/drawing/2014/main" xmlns="" id="{4CE04FB3-F17E-4468-90DE-F74F1EA351B4}"/>
              </a:ext>
            </a:extLst>
          </p:cNvPr>
          <p:cNvSpPr txBox="1"/>
          <p:nvPr/>
        </p:nvSpPr>
        <p:spPr>
          <a:xfrm>
            <a:off x="5086300" y="6165304"/>
            <a:ext cx="1144179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bg1"/>
                </a:solidFill>
                <a:hlinkClick r:id="rId5" action="ppaction://hlinksldjump"/>
              </a:rPr>
              <a:t>client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xmlns="" id="{4CE04FB3-F17E-4468-90DE-F74F1EA351B4}"/>
              </a:ext>
            </a:extLst>
          </p:cNvPr>
          <p:cNvSpPr txBox="1"/>
          <p:nvPr/>
        </p:nvSpPr>
        <p:spPr>
          <a:xfrm>
            <a:off x="3672880" y="6165304"/>
            <a:ext cx="1144179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bg1"/>
                </a:solidFill>
                <a:hlinkClick r:id="rId6" action="ppaction://hlinksldjump"/>
              </a:rPr>
              <a:t>manager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9" name="מציין מיקום טקסט 2"/>
          <p:cNvSpPr txBox="1">
            <a:spLocks/>
          </p:cNvSpPr>
          <p:nvPr/>
        </p:nvSpPr>
        <p:spPr>
          <a:xfrm>
            <a:off x="9694812" y="115789"/>
            <a:ext cx="2448272" cy="1296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ctr" anchorCtr="1">
            <a:normAutofit/>
          </a:bodyPr>
          <a:lstStyle>
            <a:lvl1pPr marL="0" indent="0" algn="r" defTabSz="914126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דף כניסה</a:t>
            </a:r>
          </a:p>
        </p:txBody>
      </p:sp>
      <p:sp>
        <p:nvSpPr>
          <p:cNvPr id="3" name="מלבן 2"/>
          <p:cNvSpPr/>
          <p:nvPr/>
        </p:nvSpPr>
        <p:spPr>
          <a:xfrm>
            <a:off x="391339" y="4725144"/>
            <a:ext cx="219387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he-IL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דף </a:t>
            </a:r>
            <a:r>
              <a:rPr lang="he-IL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זה אינו באמת קיים </a:t>
            </a:r>
            <a:r>
              <a:rPr lang="he-IL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רק לצורך האפשרות של כניסה עם מנהל ועם לקוח 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402414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sp>
        <p:nvSpPr>
          <p:cNvPr id="14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9305948" y="44624"/>
            <a:ext cx="2736304" cy="1296987"/>
          </a:xfrm>
          <a:ln>
            <a:solidFill>
              <a:schemeClr val="tx1"/>
            </a:solidFill>
          </a:ln>
        </p:spPr>
        <p:txBody>
          <a:bodyPr rtlCol="1" anchor="ctr" anchorCtr="1">
            <a:normAutofit/>
          </a:bodyPr>
          <a:lstStyle/>
          <a:p>
            <a:pPr rtl="1"/>
            <a:r>
              <a:rPr lang="he-IL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דף הרשמה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תיבת טקסט 6">
            <a:hlinkClick r:id="rId4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89756" y="6237312"/>
            <a:ext cx="11852496" cy="510778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dirty="0"/>
          </a:p>
        </p:txBody>
      </p:sp>
      <p:sp>
        <p:nvSpPr>
          <p:cNvPr id="16" name="תיבת טקסט 6">
            <a:hlinkClick r:id="rId5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2782044" y="5949280"/>
            <a:ext cx="1008112" cy="17877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" dirty="0"/>
          </a:p>
        </p:txBody>
      </p:sp>
    </p:spTree>
    <p:extLst>
      <p:ext uri="{BB962C8B-B14F-4D97-AF65-F5344CB8AC3E}">
        <p14:creationId xmlns:p14="http://schemas.microsoft.com/office/powerpoint/2010/main" val="415207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0" y="0"/>
            <a:ext cx="12188825" cy="6858000"/>
          </a:xfrm>
          <a:prstGeom prst="rect">
            <a:avLst/>
          </a:prstGeom>
        </p:spPr>
      </p:pic>
      <p:sp>
        <p:nvSpPr>
          <p:cNvPr id="7" name="תיבת טקסט 6">
            <a:hlinkClick r:id="rId4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0" y="22076"/>
            <a:ext cx="3214092" cy="670620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16" name="תיבת טקסט 6">
            <a:hlinkClick r:id="rId5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1639028" y="45710"/>
            <a:ext cx="545628" cy="646986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19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9694813" y="1051893"/>
            <a:ext cx="2376264" cy="1296987"/>
          </a:xfrm>
          <a:ln>
            <a:solidFill>
              <a:schemeClr val="tx1"/>
            </a:solidFill>
          </a:ln>
        </p:spPr>
        <p:txBody>
          <a:bodyPr rtlCol="1" anchor="ctr" anchorCtr="1">
            <a:normAutofit/>
          </a:bodyPr>
          <a:lstStyle/>
          <a:p>
            <a:pPr rtl="1"/>
            <a:r>
              <a:rPr lang="he-IL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דף בית - לקוח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תיבת טקסט 6">
            <a:hlinkClick r:id="rId6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3430116" y="4365104"/>
            <a:ext cx="2016224" cy="1008112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20" name="תיבת טקסט 6">
            <a:hlinkClick r:id="rId7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6382444" y="4365104"/>
            <a:ext cx="2304256" cy="1008112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21" name="תיבת טקסט 6">
            <a:hlinkClick r:id="rId8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3214092" y="45710"/>
            <a:ext cx="1584176" cy="669062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22" name="תיבת טקסט 6">
            <a:hlinkClick r:id="rId9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4817888" y="84500"/>
            <a:ext cx="1276524" cy="669062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23" name="תיבת טקסט 6">
            <a:hlinkClick r:id="rId10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6127092" y="84500"/>
            <a:ext cx="1407480" cy="669062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24" name="תיבת טקסט 6">
            <a:hlinkClick r:id="rId11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7602524" y="84500"/>
            <a:ext cx="1994012" cy="669062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306516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9" name="מציין מיקום טקסט 2"/>
          <p:cNvSpPr txBox="1">
            <a:spLocks/>
          </p:cNvSpPr>
          <p:nvPr/>
        </p:nvSpPr>
        <p:spPr>
          <a:xfrm>
            <a:off x="9838827" y="1051893"/>
            <a:ext cx="2232249" cy="10809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ctr" anchorCtr="1">
            <a:normAutofit/>
          </a:bodyPr>
          <a:lstStyle>
            <a:lvl1pPr marL="0" indent="0" algn="r" defTabSz="914126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מציאות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תיבת טקסט 6">
            <a:hlinkClick r:id="rId4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0" y="160204"/>
            <a:ext cx="3214092" cy="670620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8" name="תיבת טקסט 6">
            <a:hlinkClick r:id="rId5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1639028" y="183838"/>
            <a:ext cx="545628" cy="646986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10" name="תיבת טקסט 6">
            <a:hlinkClick r:id="rId6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3214092" y="183838"/>
            <a:ext cx="1584176" cy="669062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11" name="תיבת טקסט 6">
            <a:hlinkClick r:id="rId7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4817888" y="222628"/>
            <a:ext cx="1276524" cy="669062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12" name="תיבת טקסט 6">
            <a:hlinkClick r:id="rId8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6127092" y="222628"/>
            <a:ext cx="1407480" cy="669062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13" name="תיבת טקסט 6">
            <a:hlinkClick r:id="rId9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7678588" y="222628"/>
            <a:ext cx="1917948" cy="669062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4" name="חץ למטה 3">
            <a:hlinkClick r:id="rId10" action="ppaction://hlinksldjump"/>
          </p:cNvPr>
          <p:cNvSpPr/>
          <p:nvPr/>
        </p:nvSpPr>
        <p:spPr>
          <a:xfrm>
            <a:off x="11551802" y="5661248"/>
            <a:ext cx="360040" cy="1008112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383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64"/>
            <a:ext cx="12188825" cy="6850236"/>
          </a:xfrm>
          <a:prstGeom prst="rect">
            <a:avLst/>
          </a:prstGeom>
        </p:spPr>
      </p:pic>
      <p:sp>
        <p:nvSpPr>
          <p:cNvPr id="9" name="מציין מיקום טקסט 2"/>
          <p:cNvSpPr txBox="1">
            <a:spLocks/>
          </p:cNvSpPr>
          <p:nvPr/>
        </p:nvSpPr>
        <p:spPr>
          <a:xfrm>
            <a:off x="9838828" y="908720"/>
            <a:ext cx="2160241" cy="10089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ctr" anchorCtr="1">
            <a:normAutofit/>
          </a:bodyPr>
          <a:lstStyle>
            <a:lvl1pPr marL="0" indent="0" algn="r" defTabSz="914126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6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אבידות</a:t>
            </a:r>
            <a:endParaRPr lang="he-IL" sz="3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תיבת טקסט 6">
            <a:hlinkClick r:id="rId4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0" y="22076"/>
            <a:ext cx="3214092" cy="670620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10" name="תיבת טקסט 6">
            <a:hlinkClick r:id="rId5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1639028" y="45710"/>
            <a:ext cx="545628" cy="646986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11" name="תיבת טקסט 6">
            <a:hlinkClick r:id="rId6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3214092" y="45710"/>
            <a:ext cx="1584176" cy="669062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12" name="תיבת טקסט 6">
            <a:hlinkClick r:id="rId7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4817888" y="84500"/>
            <a:ext cx="1276524" cy="669062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13" name="תיבת טקסט 6">
            <a:hlinkClick r:id="rId8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6127092" y="84500"/>
            <a:ext cx="1407480" cy="669062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14" name="תיבת טקסט 6">
            <a:hlinkClick r:id="rId9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7602524" y="84500"/>
            <a:ext cx="1994012" cy="669062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15" name="חץ למטה 14">
            <a:hlinkClick r:id="rId10" action="ppaction://hlinksldjump"/>
          </p:cNvPr>
          <p:cNvSpPr/>
          <p:nvPr/>
        </p:nvSpPr>
        <p:spPr>
          <a:xfrm>
            <a:off x="11551802" y="5661248"/>
            <a:ext cx="360040" cy="1008112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920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/>
          <p:cNvGrpSpPr/>
          <p:nvPr/>
        </p:nvGrpSpPr>
        <p:grpSpPr>
          <a:xfrm>
            <a:off x="0" y="0"/>
            <a:ext cx="12200680" cy="6858000"/>
            <a:chOff x="0" y="0"/>
            <a:chExt cx="12200680" cy="6858000"/>
          </a:xfrm>
        </p:grpSpPr>
        <p:pic>
          <p:nvPicPr>
            <p:cNvPr id="2" name="תמונה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55" y="0"/>
              <a:ext cx="12188825" cy="3933055"/>
            </a:xfrm>
            <a:prstGeom prst="rect">
              <a:avLst/>
            </a:prstGeom>
          </p:spPr>
        </p:pic>
        <p:pic>
          <p:nvPicPr>
            <p:cNvPr id="3" name="תמונה 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390"/>
            <a:stretch/>
          </p:blipFill>
          <p:spPr>
            <a:xfrm>
              <a:off x="0" y="3645024"/>
              <a:ext cx="12188825" cy="3212976"/>
            </a:xfrm>
            <a:prstGeom prst="rect">
              <a:avLst/>
            </a:prstGeom>
          </p:spPr>
        </p:pic>
      </p:grpSp>
      <p:sp>
        <p:nvSpPr>
          <p:cNvPr id="13" name="תיבת טקסט 6">
            <a:hlinkClick r:id="rId5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1855" y="68728"/>
            <a:ext cx="3214092" cy="340519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400" dirty="0"/>
          </a:p>
        </p:txBody>
      </p:sp>
      <p:sp>
        <p:nvSpPr>
          <p:cNvPr id="14" name="תיבת טקסט 6">
            <a:hlinkClick r:id="rId6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1650883" y="80545"/>
            <a:ext cx="545628" cy="340519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400" dirty="0"/>
          </a:p>
        </p:txBody>
      </p:sp>
      <p:sp>
        <p:nvSpPr>
          <p:cNvPr id="15" name="תיבת טקסט 6">
            <a:hlinkClick r:id="rId7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3225947" y="91583"/>
            <a:ext cx="1584176" cy="340519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400" dirty="0"/>
          </a:p>
        </p:txBody>
      </p:sp>
      <p:sp>
        <p:nvSpPr>
          <p:cNvPr id="16" name="תיבת טקסט 6">
            <a:hlinkClick r:id="rId8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4829743" y="130373"/>
            <a:ext cx="1276524" cy="340519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400" dirty="0"/>
          </a:p>
        </p:txBody>
      </p:sp>
      <p:sp>
        <p:nvSpPr>
          <p:cNvPr id="17" name="תיבת טקסט 6">
            <a:hlinkClick r:id="rId9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6138947" y="130373"/>
            <a:ext cx="1407480" cy="340519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400" dirty="0"/>
          </a:p>
        </p:txBody>
      </p:sp>
      <p:sp>
        <p:nvSpPr>
          <p:cNvPr id="18" name="תיבת טקסט 6">
            <a:hlinkClick r:id="rId10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7614379" y="130373"/>
            <a:ext cx="1994012" cy="340519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400" dirty="0"/>
          </a:p>
        </p:txBody>
      </p:sp>
      <p:sp>
        <p:nvSpPr>
          <p:cNvPr id="19" name="תיבת טקסט 6">
            <a:hlinkClick r:id="rId5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5488964" y="6425589"/>
            <a:ext cx="1253519" cy="40862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800" dirty="0"/>
          </a:p>
        </p:txBody>
      </p:sp>
      <p:sp>
        <p:nvSpPr>
          <p:cNvPr id="20" name="מציין מיקום טקסט 2"/>
          <p:cNvSpPr txBox="1">
            <a:spLocks/>
          </p:cNvSpPr>
          <p:nvPr/>
        </p:nvSpPr>
        <p:spPr>
          <a:xfrm>
            <a:off x="9495137" y="764704"/>
            <a:ext cx="2416705" cy="1205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ctr" anchorCtr="1">
            <a:normAutofit/>
          </a:bodyPr>
          <a:lstStyle>
            <a:lvl1pPr marL="0" indent="0" algn="r" defTabSz="914126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טופס דרישה</a:t>
            </a:r>
          </a:p>
        </p:txBody>
      </p:sp>
      <p:sp>
        <p:nvSpPr>
          <p:cNvPr id="21" name="חץ למטה 20"/>
          <p:cNvSpPr/>
          <p:nvPr/>
        </p:nvSpPr>
        <p:spPr>
          <a:xfrm flipV="1">
            <a:off x="11551802" y="4869160"/>
            <a:ext cx="360040" cy="1008112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מלבן 21"/>
          <p:cNvSpPr/>
          <p:nvPr/>
        </p:nvSpPr>
        <p:spPr>
          <a:xfrm>
            <a:off x="10342884" y="5228183"/>
            <a:ext cx="1211567" cy="5770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he-IL" sz="105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רק להמחשה</a:t>
            </a:r>
          </a:p>
          <a:p>
            <a:r>
              <a:rPr lang="he-IL" sz="105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(זה תלוי באיזה דף נהיה)</a:t>
            </a:r>
            <a:endParaRPr lang="he-IL" sz="1050" dirty="0"/>
          </a:p>
        </p:txBody>
      </p:sp>
    </p:spTree>
    <p:extLst>
      <p:ext uri="{BB962C8B-B14F-4D97-AF65-F5344CB8AC3E}">
        <p14:creationId xmlns:p14="http://schemas.microsoft.com/office/powerpoint/2010/main" val="179884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קבוצה 4"/>
          <p:cNvGrpSpPr/>
          <p:nvPr/>
        </p:nvGrpSpPr>
        <p:grpSpPr>
          <a:xfrm>
            <a:off x="0" y="0"/>
            <a:ext cx="12188825" cy="6858000"/>
            <a:chOff x="0" y="0"/>
            <a:chExt cx="12188825" cy="6858000"/>
          </a:xfrm>
        </p:grpSpPr>
        <p:pic>
          <p:nvPicPr>
            <p:cNvPr id="4" name="תמונה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31"/>
            <a:stretch/>
          </p:blipFill>
          <p:spPr>
            <a:xfrm>
              <a:off x="0" y="3405337"/>
              <a:ext cx="12188825" cy="3452663"/>
            </a:xfrm>
            <a:prstGeom prst="rect">
              <a:avLst/>
            </a:prstGeom>
          </p:spPr>
        </p:pic>
        <p:pic>
          <p:nvPicPr>
            <p:cNvPr id="2" name="תמונה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3501008"/>
            </a:xfrm>
            <a:prstGeom prst="rect">
              <a:avLst/>
            </a:prstGeom>
          </p:spPr>
        </p:pic>
      </p:grpSp>
      <p:sp>
        <p:nvSpPr>
          <p:cNvPr id="9" name="מציין מיקום טקסט 2"/>
          <p:cNvSpPr txBox="1">
            <a:spLocks/>
          </p:cNvSpPr>
          <p:nvPr/>
        </p:nvSpPr>
        <p:spPr>
          <a:xfrm>
            <a:off x="9547433" y="4307339"/>
            <a:ext cx="2376264" cy="1296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ctr" anchorCtr="1">
            <a:normAutofit/>
          </a:bodyPr>
          <a:lstStyle>
            <a:lvl1pPr marL="0" indent="0" algn="r" defTabSz="914126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טופס </a:t>
            </a:r>
            <a:r>
              <a:rPr lang="he-IL" sz="36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אבידה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תיבת טקסט 6">
            <a:hlinkClick r:id="rId5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1855" y="68728"/>
            <a:ext cx="3214092" cy="340519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400" dirty="0"/>
          </a:p>
        </p:txBody>
      </p:sp>
      <p:sp>
        <p:nvSpPr>
          <p:cNvPr id="10" name="תיבת טקסט 6">
            <a:hlinkClick r:id="rId6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1650883" y="80545"/>
            <a:ext cx="545628" cy="340519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400" dirty="0"/>
          </a:p>
        </p:txBody>
      </p:sp>
      <p:sp>
        <p:nvSpPr>
          <p:cNvPr id="11" name="תיבת טקסט 6">
            <a:hlinkClick r:id="rId7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3225947" y="91583"/>
            <a:ext cx="1584176" cy="340519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400" dirty="0"/>
          </a:p>
        </p:txBody>
      </p:sp>
      <p:sp>
        <p:nvSpPr>
          <p:cNvPr id="12" name="תיבת טקסט 6">
            <a:hlinkClick r:id="rId8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4829743" y="130373"/>
            <a:ext cx="1276524" cy="340519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400" dirty="0"/>
          </a:p>
        </p:txBody>
      </p:sp>
      <p:sp>
        <p:nvSpPr>
          <p:cNvPr id="13" name="תיבת טקסט 6">
            <a:hlinkClick r:id="rId9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6138947" y="130373"/>
            <a:ext cx="1407480" cy="340519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400" dirty="0"/>
          </a:p>
        </p:txBody>
      </p:sp>
      <p:sp>
        <p:nvSpPr>
          <p:cNvPr id="14" name="תיבת טקסט 6">
            <a:hlinkClick r:id="rId10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7614379" y="130373"/>
            <a:ext cx="1994012" cy="340519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400" dirty="0"/>
          </a:p>
        </p:txBody>
      </p:sp>
      <p:sp>
        <p:nvSpPr>
          <p:cNvPr id="15" name="תיבת טקסט 6">
            <a:hlinkClick r:id="rId5" action="ppaction://hlinksldjump"/>
            <a:extLst>
              <a:ext uri="{FF2B5EF4-FFF2-40B4-BE49-F238E27FC236}">
                <a16:creationId xmlns:a16="http://schemas.microsoft.com/office/drawing/2014/main" xmlns="" id="{3E99B5D8-BC99-4572-92A0-17E7E27354E7}"/>
              </a:ext>
            </a:extLst>
          </p:cNvPr>
          <p:cNvSpPr txBox="1"/>
          <p:nvPr/>
        </p:nvSpPr>
        <p:spPr>
          <a:xfrm>
            <a:off x="189756" y="6251845"/>
            <a:ext cx="1080120" cy="40862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284494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של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של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4873beb7-5857-4685-be1f-d57550cc96cc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166</Words>
  <Application>Microsoft Office PowerPoint</Application>
  <PresentationFormat>מותאם אישית</PresentationFormat>
  <Paragraphs>63</Paragraphs>
  <Slides>24</Slides>
  <Notes>24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Tahoma</vt:lpstr>
      <vt:lpstr>Times New Roman</vt:lpstr>
      <vt:lpstr>ערכת נושא Office</vt:lpstr>
      <vt:lpstr>פרויקט הנדסת תוכנה  אבידות ומציאות  הדגמת מערכת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2020-04-13T21:41:06Z</dcterms:created>
  <dcterms:modified xsi:type="dcterms:W3CDTF">2022-03-14T19:19:27Z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