
<file path=[Content_Types].xml><?xml version="1.0" encoding="utf-8"?>
<Types xmlns="http://schemas.openxmlformats.org/package/2006/content-types">
  <Default ContentType="image/png" Extension="png"/>
  <Default ContentType="application/vnd.openxmlformats-package.relationships+xml" Extension="rels"/>
  <Default ContentType="image/wmf" Extension="wmf"/>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5"/>
    <p:sldMasterId id="2147483661"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4A4F081-284D-422D-9A86-65C05D011DC9}"/>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viewPr>
</file>

<file path=ppt/_rels/presentation.xml.rels><?xml version="1.0" encoding="UTF-8" standalone="yes"?><Relationships xmlns="http://schemas.openxmlformats.org/package/2006/relationships"><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slideMasters/slideMaster2.xml" Type="http://schemas.openxmlformats.org/officeDocument/2006/relationships/slide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numCol="1"/>
          <a:lstStyle/>
          <a:p>
            <a:r>
              <a:rPr lang="en-US" smtClean="0"/>
              <a:t>Click to edit Master title style</a:t>
            </a:r>
            <a:endParaRPr lang="en-US"/>
          </a:p>
        </p:txBody>
      </p:sp>
      <p:sp>
        <p:nvSpPr>
          <p:cNvPr id="3" name="ClipArt Placeholder 2"/>
          <p:cNvSpPr>
            <a:spLocks noGrp="1"/>
          </p:cNvSpPr>
          <p:nvPr>
            <p:ph idx="1" sz="half" type="clipArt"/>
          </p:nvPr>
        </p:nvSpPr>
        <p:spPr>
          <a:xfrm>
            <a:off x="457200" y="1600200"/>
            <a:ext cx="4038600" cy="4525963"/>
          </a:xfrm>
        </p:spPr>
        <p:txBody>
          <a:bodyPr numCol="1"/>
          <a:lstStyle/>
          <a:p>
            <a:endParaRPr lang="en-US"/>
          </a:p>
        </p:txBody>
      </p:sp>
      <p:sp>
        <p:nvSpPr>
          <p:cNvPr id="4" name="Text Placeholder 3"/>
          <p:cNvSpPr>
            <a:spLocks noGrp="1"/>
          </p:cNvSpPr>
          <p:nvPr>
            <p:ph idx="2" sz="half" type="body"/>
          </p:nvPr>
        </p:nvSpPr>
        <p:spPr>
          <a:xfrm>
            <a:off x="4648200" y="1600200"/>
            <a:ext cx="4038600" cy="4525963"/>
          </a:xfrm>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a:xfrm>
            <a:off x="457200" y="6245225"/>
            <a:ext cx="2133600" cy="476250"/>
          </a:xfrm>
        </p:spPr>
        <p:txBody>
          <a:bodyPr numCol="1"/>
          <a:lstStyle>
            <a:lvl1pPr>
              <a:defRPr/>
            </a:lvl1pPr>
          </a:lstStyle>
          <a:p>
            <a:endParaRPr lang="en-US"/>
          </a:p>
        </p:txBody>
      </p:sp>
      <p:sp>
        <p:nvSpPr>
          <p:cNvPr id="6" name="Footer Placeholder 5"/>
          <p:cNvSpPr>
            <a:spLocks noGrp="1"/>
          </p:cNvSpPr>
          <p:nvPr>
            <p:ph idx="11" sz="quarter" type="ftr"/>
          </p:nvPr>
        </p:nvSpPr>
        <p:spPr>
          <a:xfrm>
            <a:off x="3124200" y="6245225"/>
            <a:ext cx="2895600" cy="476250"/>
          </a:xfrm>
        </p:spPr>
        <p:txBody>
          <a:bodyPr numCol="1"/>
          <a:lstStyle>
            <a:lvl1pPr>
              <a:defRPr/>
            </a:lvl1pPr>
          </a:lstStyle>
          <a:p>
            <a:endParaRPr lang="en-US"/>
          </a:p>
        </p:txBody>
      </p:sp>
      <p:sp>
        <p:nvSpPr>
          <p:cNvPr id="7" name="Slide Number Placeholder 6"/>
          <p:cNvSpPr>
            <a:spLocks noGrp="1"/>
          </p:cNvSpPr>
          <p:nvPr>
            <p:ph idx="12" sz="quarter" type="sldNum"/>
          </p:nvPr>
        </p:nvSpPr>
        <p:spPr>
          <a:xfrm>
            <a:off x="6553200" y="6245225"/>
            <a:ext cx="2133600" cy="476250"/>
          </a:xfrm>
        </p:spPr>
        <p:txBody>
          <a:bodyPr numCol="1"/>
          <a:lstStyle>
            <a:lvl1pPr>
              <a:defRPr/>
            </a:lvl1pPr>
          </a:lstStyle>
          <a:p>
            <a:fld id="{87BED684-C599-4F80-BB04-EA9A8F7948A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_rels/slideMaster2.xml.rels><?xml version="1.0" encoding="UTF-8" standalone="yes"?><Relationships xmlns="http://schemas.openxmlformats.org/package/2006/relationships"><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 name="Group 1"/>
          <p:cNvGrpSpPr>
            <a:grpSpLocks/>
          </p:cNvGrpSpPr>
          <p:nvPr/>
        </p:nvGrpSpPr>
        <p:grpSpPr>
          <a:xfrm>
            <a:off x="0" y="68262"/>
            <a:ext cx="8915400" cy="6713537"/>
            <a:chOff x="0" y="43"/>
            <a:chExt cx="5616" cy="4229"/>
          </a:xfrm>
        </p:grpSpPr>
        <p:grpSp>
          <p:nvGrpSpPr>
            <p:cNvPr id="2" name="Group 2"/>
            <p:cNvGrpSpPr>
              <a:grpSpLocks/>
            </p:cNvGrpSpPr>
            <p:nvPr/>
          </p:nvGrpSpPr>
          <p:grpSpPr>
            <a:xfrm>
              <a:off x="0" y="43"/>
              <a:ext cx="408" cy="4229"/>
              <a:chOff x="0" y="43"/>
              <a:chExt cx="5760" cy="4229"/>
            </a:xfrm>
          </p:grpSpPr>
          <p:sp>
            <p:nvSpPr>
              <p:cNvPr id="3" name="Text Box 3"/>
              <p:cNvSpPr>
                <a:spLocks/>
              </p:cNvSpPr>
              <p:nvPr/>
            </p:nvSpPr>
            <p:spPr>
              <a:xfrm>
                <a:off x="0" y="4203"/>
                <a:ext cx="5760" cy="0"/>
              </a:xfrm>
              <a:prstGeom prst="line">
                <a:avLst/>
              </a:prstGeom>
              <a:noFill/>
              <a:ln>
                <a:solidFill>
                  <a:schemeClr val="bg2"/>
                </a:solidFill>
                <a:round/>
                <a:headEnd/>
                <a:tailEnd/>
              </a:ln>
            </p:spPr>
          </p:sp>
          <p:sp>
            <p:nvSpPr>
              <p:cNvPr id="4" name="Text Box 4"/>
              <p:cNvSpPr>
                <a:spLocks/>
              </p:cNvSpPr>
              <p:nvPr/>
            </p:nvSpPr>
            <p:spPr>
              <a:xfrm>
                <a:off x="0" y="4239"/>
                <a:ext cx="5760" cy="0"/>
              </a:xfrm>
              <a:prstGeom prst="line">
                <a:avLst/>
              </a:prstGeom>
              <a:noFill/>
              <a:ln w="38100">
                <a:solidFill>
                  <a:schemeClr val="bg2"/>
                </a:solidFill>
                <a:round/>
                <a:headEnd/>
                <a:tailEnd/>
              </a:ln>
            </p:spPr>
          </p:sp>
          <p:sp>
            <p:nvSpPr>
              <p:cNvPr id="5" name="Text Box 5"/>
              <p:cNvSpPr>
                <a:spLocks/>
              </p:cNvSpPr>
              <p:nvPr/>
            </p:nvSpPr>
            <p:spPr>
              <a:xfrm>
                <a:off x="0" y="4272"/>
                <a:ext cx="5760" cy="0"/>
              </a:xfrm>
              <a:prstGeom prst="line">
                <a:avLst/>
              </a:prstGeom>
              <a:noFill/>
              <a:ln w="19050">
                <a:solidFill>
                  <a:schemeClr val="bg2"/>
                </a:solidFill>
                <a:round/>
                <a:headEnd/>
                <a:tailEnd/>
              </a:ln>
            </p:spPr>
          </p:sp>
          <p:sp>
            <p:nvSpPr>
              <p:cNvPr id="6" name="Text Box 6"/>
              <p:cNvSpPr>
                <a:spLocks/>
              </p:cNvSpPr>
              <p:nvPr/>
            </p:nvSpPr>
            <p:spPr>
              <a:xfrm>
                <a:off x="0" y="4113"/>
                <a:ext cx="5760" cy="0"/>
              </a:xfrm>
              <a:prstGeom prst="line">
                <a:avLst/>
              </a:prstGeom>
              <a:noFill/>
              <a:ln w="28575">
                <a:solidFill>
                  <a:schemeClr val="bg2"/>
                </a:solidFill>
                <a:round/>
                <a:headEnd/>
                <a:tailEnd/>
              </a:ln>
            </p:spPr>
          </p:sp>
          <p:sp>
            <p:nvSpPr>
              <p:cNvPr id="7" name="Text Box 7"/>
              <p:cNvSpPr>
                <a:spLocks/>
              </p:cNvSpPr>
              <p:nvPr/>
            </p:nvSpPr>
            <p:spPr>
              <a:xfrm>
                <a:off x="0" y="4065"/>
                <a:ext cx="5760" cy="0"/>
              </a:xfrm>
              <a:prstGeom prst="line">
                <a:avLst/>
              </a:prstGeom>
              <a:noFill/>
              <a:ln w="12700">
                <a:solidFill>
                  <a:schemeClr val="bg2"/>
                </a:solidFill>
                <a:round/>
                <a:headEnd/>
                <a:tailEnd/>
              </a:ln>
            </p:spPr>
          </p:sp>
          <p:sp>
            <p:nvSpPr>
              <p:cNvPr id="8" name="Text Box 8"/>
              <p:cNvSpPr>
                <a:spLocks/>
              </p:cNvSpPr>
              <p:nvPr/>
            </p:nvSpPr>
            <p:spPr>
              <a:xfrm>
                <a:off x="0" y="4158"/>
                <a:ext cx="5760" cy="0"/>
              </a:xfrm>
              <a:prstGeom prst="line">
                <a:avLst/>
              </a:prstGeom>
              <a:noFill/>
              <a:ln w="19050">
                <a:solidFill>
                  <a:schemeClr val="bg2"/>
                </a:solidFill>
                <a:round/>
                <a:headEnd/>
                <a:tailEnd/>
              </a:ln>
            </p:spPr>
          </p:sp>
          <p:sp>
            <p:nvSpPr>
              <p:cNvPr id="9" name="Text Box 9"/>
              <p:cNvSpPr>
                <a:spLocks/>
              </p:cNvSpPr>
              <p:nvPr/>
            </p:nvSpPr>
            <p:spPr>
              <a:xfrm>
                <a:off x="0" y="3666"/>
                <a:ext cx="5760" cy="0"/>
              </a:xfrm>
              <a:prstGeom prst="line">
                <a:avLst/>
              </a:prstGeom>
              <a:noFill/>
              <a:ln>
                <a:solidFill>
                  <a:schemeClr val="bg2"/>
                </a:solidFill>
                <a:round/>
                <a:headEnd/>
                <a:tailEnd/>
              </a:ln>
            </p:spPr>
          </p:sp>
          <p:sp>
            <p:nvSpPr>
              <p:cNvPr id="10" name="Text Box 10"/>
              <p:cNvSpPr>
                <a:spLocks/>
              </p:cNvSpPr>
              <p:nvPr/>
            </p:nvSpPr>
            <p:spPr>
              <a:xfrm>
                <a:off x="0" y="3639"/>
                <a:ext cx="5760" cy="0"/>
              </a:xfrm>
              <a:prstGeom prst="line">
                <a:avLst/>
              </a:prstGeom>
              <a:noFill/>
              <a:ln w="38100">
                <a:solidFill>
                  <a:schemeClr val="bg2"/>
                </a:solidFill>
                <a:round/>
                <a:headEnd/>
                <a:tailEnd/>
              </a:ln>
            </p:spPr>
          </p:sp>
          <p:sp>
            <p:nvSpPr>
              <p:cNvPr id="11" name="Text Box 11"/>
              <p:cNvSpPr>
                <a:spLocks/>
              </p:cNvSpPr>
              <p:nvPr/>
            </p:nvSpPr>
            <p:spPr>
              <a:xfrm>
                <a:off x="0" y="4020"/>
                <a:ext cx="5760" cy="0"/>
              </a:xfrm>
              <a:prstGeom prst="line">
                <a:avLst/>
              </a:prstGeom>
              <a:noFill/>
              <a:ln w="19050">
                <a:solidFill>
                  <a:schemeClr val="bg2"/>
                </a:solidFill>
                <a:round/>
                <a:headEnd/>
                <a:tailEnd/>
              </a:ln>
            </p:spPr>
          </p:sp>
          <p:sp>
            <p:nvSpPr>
              <p:cNvPr id="12" name="Text Box 12"/>
              <p:cNvSpPr>
                <a:spLocks/>
              </p:cNvSpPr>
              <p:nvPr/>
            </p:nvSpPr>
            <p:spPr>
              <a:xfrm>
                <a:off x="0" y="3894"/>
                <a:ext cx="5760" cy="0"/>
              </a:xfrm>
              <a:prstGeom prst="line">
                <a:avLst/>
              </a:prstGeom>
              <a:noFill/>
              <a:ln w="28575">
                <a:solidFill>
                  <a:schemeClr val="bg2"/>
                </a:solidFill>
                <a:round/>
                <a:headEnd/>
                <a:tailEnd/>
              </a:ln>
            </p:spPr>
          </p:sp>
          <p:sp>
            <p:nvSpPr>
              <p:cNvPr id="13" name="Text Box 13"/>
              <p:cNvSpPr>
                <a:spLocks/>
              </p:cNvSpPr>
              <p:nvPr/>
            </p:nvSpPr>
            <p:spPr>
              <a:xfrm>
                <a:off x="0" y="3813"/>
                <a:ext cx="5760" cy="0"/>
              </a:xfrm>
              <a:prstGeom prst="line">
                <a:avLst/>
              </a:prstGeom>
              <a:noFill/>
              <a:ln w="12700">
                <a:solidFill>
                  <a:schemeClr val="bg2"/>
                </a:solidFill>
                <a:round/>
                <a:headEnd/>
                <a:tailEnd/>
              </a:ln>
            </p:spPr>
          </p:sp>
          <p:sp>
            <p:nvSpPr>
              <p:cNvPr id="14" name="Text Box 14"/>
              <p:cNvSpPr>
                <a:spLocks/>
              </p:cNvSpPr>
              <p:nvPr/>
            </p:nvSpPr>
            <p:spPr>
              <a:xfrm>
                <a:off x="0" y="3999"/>
                <a:ext cx="5760" cy="0"/>
              </a:xfrm>
              <a:prstGeom prst="line">
                <a:avLst/>
              </a:prstGeom>
              <a:noFill/>
              <a:ln>
                <a:solidFill>
                  <a:schemeClr val="bg2"/>
                </a:solidFill>
                <a:round/>
                <a:headEnd/>
                <a:tailEnd/>
              </a:ln>
            </p:spPr>
          </p:sp>
          <p:sp>
            <p:nvSpPr>
              <p:cNvPr id="15" name="Text Box 15"/>
              <p:cNvSpPr>
                <a:spLocks/>
              </p:cNvSpPr>
              <p:nvPr/>
            </p:nvSpPr>
            <p:spPr>
              <a:xfrm>
                <a:off x="0" y="3687"/>
                <a:ext cx="5760" cy="0"/>
              </a:xfrm>
              <a:prstGeom prst="line">
                <a:avLst/>
              </a:prstGeom>
              <a:noFill/>
              <a:ln w="12700">
                <a:solidFill>
                  <a:schemeClr val="bg2"/>
                </a:solidFill>
                <a:round/>
                <a:headEnd/>
                <a:tailEnd/>
              </a:ln>
            </p:spPr>
          </p:sp>
          <p:sp>
            <p:nvSpPr>
              <p:cNvPr id="16" name="Text Box 16"/>
              <p:cNvSpPr>
                <a:spLocks/>
              </p:cNvSpPr>
              <p:nvPr/>
            </p:nvSpPr>
            <p:spPr>
              <a:xfrm>
                <a:off x="0" y="3741"/>
                <a:ext cx="5760" cy="0"/>
              </a:xfrm>
              <a:prstGeom prst="line">
                <a:avLst/>
              </a:prstGeom>
              <a:noFill/>
              <a:ln w="12700">
                <a:solidFill>
                  <a:schemeClr val="bg2"/>
                </a:solidFill>
                <a:round/>
                <a:headEnd/>
                <a:tailEnd/>
              </a:ln>
            </p:spPr>
          </p:sp>
          <p:sp>
            <p:nvSpPr>
              <p:cNvPr id="17" name="Text Box 17"/>
              <p:cNvSpPr>
                <a:spLocks/>
              </p:cNvSpPr>
              <p:nvPr/>
            </p:nvSpPr>
            <p:spPr>
              <a:xfrm>
                <a:off x="0" y="3939"/>
                <a:ext cx="5760" cy="0"/>
              </a:xfrm>
              <a:prstGeom prst="line">
                <a:avLst/>
              </a:prstGeom>
              <a:noFill/>
              <a:ln w="19050">
                <a:solidFill>
                  <a:schemeClr val="bg2"/>
                </a:solidFill>
                <a:round/>
                <a:headEnd/>
                <a:tailEnd/>
              </a:ln>
            </p:spPr>
          </p:sp>
          <p:sp>
            <p:nvSpPr>
              <p:cNvPr id="18" name="Text Box 18"/>
              <p:cNvSpPr>
                <a:spLocks/>
              </p:cNvSpPr>
              <p:nvPr/>
            </p:nvSpPr>
            <p:spPr>
              <a:xfrm>
                <a:off x="0" y="3918"/>
                <a:ext cx="5760" cy="0"/>
              </a:xfrm>
              <a:prstGeom prst="line">
                <a:avLst/>
              </a:prstGeom>
              <a:noFill/>
              <a:ln>
                <a:solidFill>
                  <a:schemeClr val="bg2"/>
                </a:solidFill>
                <a:round/>
                <a:headEnd/>
                <a:tailEnd/>
              </a:ln>
            </p:spPr>
          </p:sp>
          <p:sp>
            <p:nvSpPr>
              <p:cNvPr id="19" name="Text Box 19"/>
              <p:cNvSpPr>
                <a:spLocks/>
              </p:cNvSpPr>
              <p:nvPr/>
            </p:nvSpPr>
            <p:spPr>
              <a:xfrm>
                <a:off x="0" y="3510"/>
                <a:ext cx="5760" cy="0"/>
              </a:xfrm>
              <a:prstGeom prst="line">
                <a:avLst/>
              </a:prstGeom>
              <a:noFill/>
              <a:ln>
                <a:solidFill>
                  <a:schemeClr val="bg2"/>
                </a:solidFill>
                <a:round/>
                <a:headEnd/>
                <a:tailEnd/>
              </a:ln>
            </p:spPr>
          </p:sp>
          <p:sp>
            <p:nvSpPr>
              <p:cNvPr id="20" name="Text Box 20"/>
              <p:cNvSpPr>
                <a:spLocks/>
              </p:cNvSpPr>
              <p:nvPr/>
            </p:nvSpPr>
            <p:spPr>
              <a:xfrm>
                <a:off x="0" y="3546"/>
                <a:ext cx="5760" cy="0"/>
              </a:xfrm>
              <a:prstGeom prst="line">
                <a:avLst/>
              </a:prstGeom>
              <a:noFill/>
              <a:ln w="38100">
                <a:solidFill>
                  <a:schemeClr val="bg2"/>
                </a:solidFill>
                <a:round/>
                <a:headEnd/>
                <a:tailEnd/>
              </a:ln>
            </p:spPr>
          </p:sp>
          <p:sp>
            <p:nvSpPr>
              <p:cNvPr id="21" name="Text Box 21"/>
              <p:cNvSpPr>
                <a:spLocks/>
              </p:cNvSpPr>
              <p:nvPr/>
            </p:nvSpPr>
            <p:spPr>
              <a:xfrm>
                <a:off x="0" y="3579"/>
                <a:ext cx="5760" cy="0"/>
              </a:xfrm>
              <a:prstGeom prst="line">
                <a:avLst/>
              </a:prstGeom>
              <a:noFill/>
              <a:ln w="19050">
                <a:solidFill>
                  <a:schemeClr val="bg2"/>
                </a:solidFill>
                <a:round/>
                <a:headEnd/>
                <a:tailEnd/>
              </a:ln>
            </p:spPr>
          </p:sp>
          <p:sp>
            <p:nvSpPr>
              <p:cNvPr id="22" name="Text Box 22"/>
              <p:cNvSpPr>
                <a:spLocks/>
              </p:cNvSpPr>
              <p:nvPr/>
            </p:nvSpPr>
            <p:spPr>
              <a:xfrm>
                <a:off x="0" y="3420"/>
                <a:ext cx="5760" cy="0"/>
              </a:xfrm>
              <a:prstGeom prst="line">
                <a:avLst/>
              </a:prstGeom>
              <a:noFill/>
              <a:ln w="28575">
                <a:solidFill>
                  <a:schemeClr val="bg2"/>
                </a:solidFill>
                <a:round/>
                <a:headEnd/>
                <a:tailEnd/>
              </a:ln>
            </p:spPr>
          </p:sp>
          <p:sp>
            <p:nvSpPr>
              <p:cNvPr id="23" name="Text Box 23"/>
              <p:cNvSpPr>
                <a:spLocks/>
              </p:cNvSpPr>
              <p:nvPr/>
            </p:nvSpPr>
            <p:spPr>
              <a:xfrm>
                <a:off x="0" y="3372"/>
                <a:ext cx="5760" cy="0"/>
              </a:xfrm>
              <a:prstGeom prst="line">
                <a:avLst/>
              </a:prstGeom>
              <a:noFill/>
              <a:ln w="12700">
                <a:solidFill>
                  <a:schemeClr val="bg2"/>
                </a:solidFill>
                <a:round/>
                <a:headEnd/>
                <a:tailEnd/>
              </a:ln>
            </p:spPr>
          </p:sp>
          <p:sp>
            <p:nvSpPr>
              <p:cNvPr id="24" name="Text Box 24"/>
              <p:cNvSpPr>
                <a:spLocks/>
              </p:cNvSpPr>
              <p:nvPr/>
            </p:nvSpPr>
            <p:spPr>
              <a:xfrm>
                <a:off x="0" y="3465"/>
                <a:ext cx="5760" cy="0"/>
              </a:xfrm>
              <a:prstGeom prst="line">
                <a:avLst/>
              </a:prstGeom>
              <a:noFill/>
              <a:ln w="19050">
                <a:solidFill>
                  <a:schemeClr val="bg2"/>
                </a:solidFill>
                <a:round/>
                <a:headEnd/>
                <a:tailEnd/>
              </a:ln>
            </p:spPr>
          </p:sp>
          <p:sp>
            <p:nvSpPr>
              <p:cNvPr id="25" name="Text Box 25"/>
              <p:cNvSpPr>
                <a:spLocks/>
              </p:cNvSpPr>
              <p:nvPr/>
            </p:nvSpPr>
            <p:spPr>
              <a:xfrm>
                <a:off x="0" y="2973"/>
                <a:ext cx="5760" cy="0"/>
              </a:xfrm>
              <a:prstGeom prst="line">
                <a:avLst/>
              </a:prstGeom>
              <a:noFill/>
              <a:ln>
                <a:solidFill>
                  <a:schemeClr val="bg2"/>
                </a:solidFill>
                <a:round/>
                <a:headEnd/>
                <a:tailEnd/>
              </a:ln>
            </p:spPr>
          </p:sp>
          <p:sp>
            <p:nvSpPr>
              <p:cNvPr id="26" name="Text Box 26"/>
              <p:cNvSpPr>
                <a:spLocks/>
              </p:cNvSpPr>
              <p:nvPr/>
            </p:nvSpPr>
            <p:spPr>
              <a:xfrm>
                <a:off x="0" y="2946"/>
                <a:ext cx="5760" cy="0"/>
              </a:xfrm>
              <a:prstGeom prst="line">
                <a:avLst/>
              </a:prstGeom>
              <a:noFill/>
              <a:ln w="38100">
                <a:solidFill>
                  <a:schemeClr val="bg2"/>
                </a:solidFill>
                <a:round/>
                <a:headEnd/>
                <a:tailEnd/>
              </a:ln>
            </p:spPr>
          </p:sp>
          <p:sp>
            <p:nvSpPr>
              <p:cNvPr id="27" name="Text Box 27"/>
              <p:cNvSpPr>
                <a:spLocks/>
              </p:cNvSpPr>
              <p:nvPr/>
            </p:nvSpPr>
            <p:spPr>
              <a:xfrm>
                <a:off x="0" y="3327"/>
                <a:ext cx="5760" cy="0"/>
              </a:xfrm>
              <a:prstGeom prst="line">
                <a:avLst/>
              </a:prstGeom>
              <a:noFill/>
              <a:ln w="19050">
                <a:solidFill>
                  <a:schemeClr val="bg2"/>
                </a:solidFill>
                <a:round/>
                <a:headEnd/>
                <a:tailEnd/>
              </a:ln>
            </p:spPr>
          </p:sp>
          <p:sp>
            <p:nvSpPr>
              <p:cNvPr id="28" name="Text Box 28"/>
              <p:cNvSpPr>
                <a:spLocks/>
              </p:cNvSpPr>
              <p:nvPr/>
            </p:nvSpPr>
            <p:spPr>
              <a:xfrm>
                <a:off x="0" y="3201"/>
                <a:ext cx="5760" cy="0"/>
              </a:xfrm>
              <a:prstGeom prst="line">
                <a:avLst/>
              </a:prstGeom>
              <a:noFill/>
              <a:ln w="28575">
                <a:solidFill>
                  <a:schemeClr val="bg2"/>
                </a:solidFill>
                <a:round/>
                <a:headEnd/>
                <a:tailEnd/>
              </a:ln>
            </p:spPr>
          </p:sp>
          <p:sp>
            <p:nvSpPr>
              <p:cNvPr id="29" name="Text Box 29"/>
              <p:cNvSpPr>
                <a:spLocks/>
              </p:cNvSpPr>
              <p:nvPr/>
            </p:nvSpPr>
            <p:spPr>
              <a:xfrm>
                <a:off x="0" y="3120"/>
                <a:ext cx="5760" cy="0"/>
              </a:xfrm>
              <a:prstGeom prst="line">
                <a:avLst/>
              </a:prstGeom>
              <a:noFill/>
              <a:ln w="12700">
                <a:solidFill>
                  <a:schemeClr val="bg2"/>
                </a:solidFill>
                <a:round/>
                <a:headEnd/>
                <a:tailEnd/>
              </a:ln>
            </p:spPr>
          </p:sp>
          <p:sp>
            <p:nvSpPr>
              <p:cNvPr id="30" name="Text Box 30"/>
              <p:cNvSpPr>
                <a:spLocks/>
              </p:cNvSpPr>
              <p:nvPr/>
            </p:nvSpPr>
            <p:spPr>
              <a:xfrm>
                <a:off x="0" y="3306"/>
                <a:ext cx="5760" cy="0"/>
              </a:xfrm>
              <a:prstGeom prst="line">
                <a:avLst/>
              </a:prstGeom>
              <a:noFill/>
              <a:ln>
                <a:solidFill>
                  <a:schemeClr val="bg2"/>
                </a:solidFill>
                <a:round/>
                <a:headEnd/>
                <a:tailEnd/>
              </a:ln>
            </p:spPr>
          </p:sp>
          <p:sp>
            <p:nvSpPr>
              <p:cNvPr id="31" name="Text Box 31"/>
              <p:cNvSpPr>
                <a:spLocks/>
              </p:cNvSpPr>
              <p:nvPr/>
            </p:nvSpPr>
            <p:spPr>
              <a:xfrm>
                <a:off x="0" y="2994"/>
                <a:ext cx="5760" cy="0"/>
              </a:xfrm>
              <a:prstGeom prst="line">
                <a:avLst/>
              </a:prstGeom>
              <a:noFill/>
              <a:ln w="12700">
                <a:solidFill>
                  <a:schemeClr val="bg2"/>
                </a:solidFill>
                <a:round/>
                <a:headEnd/>
                <a:tailEnd/>
              </a:ln>
            </p:spPr>
          </p:sp>
          <p:sp>
            <p:nvSpPr>
              <p:cNvPr id="32" name="Text Box 32"/>
              <p:cNvSpPr>
                <a:spLocks/>
              </p:cNvSpPr>
              <p:nvPr/>
            </p:nvSpPr>
            <p:spPr>
              <a:xfrm>
                <a:off x="0" y="3048"/>
                <a:ext cx="5760" cy="0"/>
              </a:xfrm>
              <a:prstGeom prst="line">
                <a:avLst/>
              </a:prstGeom>
              <a:noFill/>
              <a:ln w="12700">
                <a:solidFill>
                  <a:schemeClr val="bg2"/>
                </a:solidFill>
                <a:round/>
                <a:headEnd/>
                <a:tailEnd/>
              </a:ln>
            </p:spPr>
          </p:sp>
          <p:sp>
            <p:nvSpPr>
              <p:cNvPr id="33" name="Text Box 33"/>
              <p:cNvSpPr>
                <a:spLocks/>
              </p:cNvSpPr>
              <p:nvPr/>
            </p:nvSpPr>
            <p:spPr>
              <a:xfrm>
                <a:off x="0" y="3246"/>
                <a:ext cx="5760" cy="0"/>
              </a:xfrm>
              <a:prstGeom prst="line">
                <a:avLst/>
              </a:prstGeom>
              <a:noFill/>
              <a:ln w="19050">
                <a:solidFill>
                  <a:schemeClr val="bg2"/>
                </a:solidFill>
                <a:round/>
                <a:headEnd/>
                <a:tailEnd/>
              </a:ln>
            </p:spPr>
          </p:sp>
          <p:sp>
            <p:nvSpPr>
              <p:cNvPr id="34" name="Text Box 34"/>
              <p:cNvSpPr>
                <a:spLocks/>
              </p:cNvSpPr>
              <p:nvPr/>
            </p:nvSpPr>
            <p:spPr>
              <a:xfrm>
                <a:off x="0" y="3225"/>
                <a:ext cx="5760" cy="0"/>
              </a:xfrm>
              <a:prstGeom prst="line">
                <a:avLst/>
              </a:prstGeom>
              <a:noFill/>
              <a:ln>
                <a:solidFill>
                  <a:schemeClr val="bg2"/>
                </a:solidFill>
                <a:round/>
                <a:headEnd/>
                <a:tailEnd/>
              </a:ln>
            </p:spPr>
          </p:sp>
          <p:sp>
            <p:nvSpPr>
              <p:cNvPr id="35" name="Text Box 35"/>
              <p:cNvSpPr>
                <a:spLocks/>
              </p:cNvSpPr>
              <p:nvPr/>
            </p:nvSpPr>
            <p:spPr>
              <a:xfrm>
                <a:off x="0" y="2831"/>
                <a:ext cx="5760" cy="0"/>
              </a:xfrm>
              <a:prstGeom prst="line">
                <a:avLst/>
              </a:prstGeom>
              <a:noFill/>
              <a:ln w="28575">
                <a:solidFill>
                  <a:schemeClr val="bg2"/>
                </a:solidFill>
                <a:round/>
                <a:headEnd/>
                <a:tailEnd/>
              </a:ln>
            </p:spPr>
          </p:sp>
          <p:sp>
            <p:nvSpPr>
              <p:cNvPr id="36" name="Text Box 36"/>
              <p:cNvSpPr>
                <a:spLocks/>
              </p:cNvSpPr>
              <p:nvPr/>
            </p:nvSpPr>
            <p:spPr>
              <a:xfrm>
                <a:off x="0" y="2750"/>
                <a:ext cx="5760" cy="0"/>
              </a:xfrm>
              <a:prstGeom prst="line">
                <a:avLst/>
              </a:prstGeom>
              <a:noFill/>
              <a:ln w="12700">
                <a:solidFill>
                  <a:schemeClr val="bg2"/>
                </a:solidFill>
                <a:round/>
                <a:headEnd/>
                <a:tailEnd/>
              </a:ln>
            </p:spPr>
          </p:sp>
          <p:sp>
            <p:nvSpPr>
              <p:cNvPr id="37" name="Text Box 37"/>
              <p:cNvSpPr>
                <a:spLocks/>
              </p:cNvSpPr>
              <p:nvPr/>
            </p:nvSpPr>
            <p:spPr>
              <a:xfrm>
                <a:off x="0" y="2678"/>
                <a:ext cx="5760" cy="0"/>
              </a:xfrm>
              <a:prstGeom prst="line">
                <a:avLst/>
              </a:prstGeom>
              <a:noFill/>
              <a:ln w="12700">
                <a:solidFill>
                  <a:schemeClr val="bg2"/>
                </a:solidFill>
                <a:round/>
                <a:headEnd/>
                <a:tailEnd/>
              </a:ln>
            </p:spPr>
          </p:sp>
          <p:sp>
            <p:nvSpPr>
              <p:cNvPr id="38" name="Text Box 38"/>
              <p:cNvSpPr>
                <a:spLocks/>
              </p:cNvSpPr>
              <p:nvPr/>
            </p:nvSpPr>
            <p:spPr>
              <a:xfrm>
                <a:off x="0" y="2876"/>
                <a:ext cx="5760" cy="0"/>
              </a:xfrm>
              <a:prstGeom prst="line">
                <a:avLst/>
              </a:prstGeom>
              <a:noFill/>
              <a:ln w="19050">
                <a:solidFill>
                  <a:schemeClr val="bg2"/>
                </a:solidFill>
                <a:round/>
                <a:headEnd/>
                <a:tailEnd/>
              </a:ln>
            </p:spPr>
          </p:sp>
          <p:sp>
            <p:nvSpPr>
              <p:cNvPr id="39" name="Text Box 39"/>
              <p:cNvSpPr>
                <a:spLocks/>
              </p:cNvSpPr>
              <p:nvPr/>
            </p:nvSpPr>
            <p:spPr>
              <a:xfrm>
                <a:off x="0" y="2855"/>
                <a:ext cx="5760" cy="0"/>
              </a:xfrm>
              <a:prstGeom prst="line">
                <a:avLst/>
              </a:prstGeom>
              <a:noFill/>
              <a:ln>
                <a:solidFill>
                  <a:schemeClr val="bg2"/>
                </a:solidFill>
                <a:round/>
                <a:headEnd/>
                <a:tailEnd/>
              </a:ln>
            </p:spPr>
          </p:sp>
          <p:sp>
            <p:nvSpPr>
              <p:cNvPr id="40" name="Text Box 40"/>
              <p:cNvSpPr>
                <a:spLocks/>
              </p:cNvSpPr>
              <p:nvPr/>
            </p:nvSpPr>
            <p:spPr>
              <a:xfrm>
                <a:off x="0" y="2554"/>
                <a:ext cx="5760" cy="0"/>
              </a:xfrm>
              <a:prstGeom prst="line">
                <a:avLst/>
              </a:prstGeom>
              <a:noFill/>
              <a:ln>
                <a:solidFill>
                  <a:schemeClr val="bg2"/>
                </a:solidFill>
                <a:round/>
                <a:headEnd/>
                <a:tailEnd/>
              </a:ln>
            </p:spPr>
          </p:sp>
          <p:sp>
            <p:nvSpPr>
              <p:cNvPr id="41" name="Text Box 41"/>
              <p:cNvSpPr>
                <a:spLocks/>
              </p:cNvSpPr>
              <p:nvPr/>
            </p:nvSpPr>
            <p:spPr>
              <a:xfrm>
                <a:off x="0" y="2590"/>
                <a:ext cx="5760" cy="0"/>
              </a:xfrm>
              <a:prstGeom prst="line">
                <a:avLst/>
              </a:prstGeom>
              <a:noFill/>
              <a:ln w="38100">
                <a:solidFill>
                  <a:schemeClr val="bg2"/>
                </a:solidFill>
                <a:round/>
                <a:headEnd/>
                <a:tailEnd/>
              </a:ln>
            </p:spPr>
          </p:sp>
          <p:sp>
            <p:nvSpPr>
              <p:cNvPr id="42" name="Text Box 42"/>
              <p:cNvSpPr>
                <a:spLocks/>
              </p:cNvSpPr>
              <p:nvPr/>
            </p:nvSpPr>
            <p:spPr>
              <a:xfrm>
                <a:off x="0" y="2623"/>
                <a:ext cx="5760" cy="0"/>
              </a:xfrm>
              <a:prstGeom prst="line">
                <a:avLst/>
              </a:prstGeom>
              <a:noFill/>
              <a:ln w="19050">
                <a:solidFill>
                  <a:schemeClr val="bg2"/>
                </a:solidFill>
                <a:round/>
                <a:headEnd/>
                <a:tailEnd/>
              </a:ln>
            </p:spPr>
          </p:sp>
          <p:sp>
            <p:nvSpPr>
              <p:cNvPr id="43" name="Text Box 43"/>
              <p:cNvSpPr>
                <a:spLocks/>
              </p:cNvSpPr>
              <p:nvPr/>
            </p:nvSpPr>
            <p:spPr>
              <a:xfrm>
                <a:off x="0" y="2464"/>
                <a:ext cx="5760" cy="0"/>
              </a:xfrm>
              <a:prstGeom prst="line">
                <a:avLst/>
              </a:prstGeom>
              <a:noFill/>
              <a:ln w="28575">
                <a:solidFill>
                  <a:schemeClr val="bg2"/>
                </a:solidFill>
                <a:round/>
                <a:headEnd/>
                <a:tailEnd/>
              </a:ln>
            </p:spPr>
          </p:sp>
          <p:sp>
            <p:nvSpPr>
              <p:cNvPr id="44" name="Text Box 44"/>
              <p:cNvSpPr>
                <a:spLocks/>
              </p:cNvSpPr>
              <p:nvPr/>
            </p:nvSpPr>
            <p:spPr>
              <a:xfrm>
                <a:off x="0" y="2416"/>
                <a:ext cx="5760" cy="0"/>
              </a:xfrm>
              <a:prstGeom prst="line">
                <a:avLst/>
              </a:prstGeom>
              <a:noFill/>
              <a:ln w="12700">
                <a:solidFill>
                  <a:schemeClr val="bg2"/>
                </a:solidFill>
                <a:round/>
                <a:headEnd/>
                <a:tailEnd/>
              </a:ln>
            </p:spPr>
          </p:sp>
          <p:sp>
            <p:nvSpPr>
              <p:cNvPr id="45" name="Text Box 45"/>
              <p:cNvSpPr>
                <a:spLocks/>
              </p:cNvSpPr>
              <p:nvPr/>
            </p:nvSpPr>
            <p:spPr>
              <a:xfrm>
                <a:off x="0" y="2509"/>
                <a:ext cx="5760" cy="0"/>
              </a:xfrm>
              <a:prstGeom prst="line">
                <a:avLst/>
              </a:prstGeom>
              <a:noFill/>
              <a:ln w="19050">
                <a:solidFill>
                  <a:schemeClr val="bg2"/>
                </a:solidFill>
                <a:round/>
                <a:headEnd/>
                <a:tailEnd/>
              </a:ln>
            </p:spPr>
          </p:sp>
          <p:sp>
            <p:nvSpPr>
              <p:cNvPr id="46" name="Text Box 46"/>
              <p:cNvSpPr>
                <a:spLocks/>
              </p:cNvSpPr>
              <p:nvPr/>
            </p:nvSpPr>
            <p:spPr>
              <a:xfrm>
                <a:off x="0" y="2371"/>
                <a:ext cx="5760" cy="0"/>
              </a:xfrm>
              <a:prstGeom prst="line">
                <a:avLst/>
              </a:prstGeom>
              <a:noFill/>
              <a:ln w="19050">
                <a:solidFill>
                  <a:schemeClr val="bg2"/>
                </a:solidFill>
                <a:round/>
                <a:headEnd/>
                <a:tailEnd/>
              </a:ln>
            </p:spPr>
          </p:sp>
          <p:sp>
            <p:nvSpPr>
              <p:cNvPr id="47" name="Text Box 47"/>
              <p:cNvSpPr>
                <a:spLocks/>
              </p:cNvSpPr>
              <p:nvPr/>
            </p:nvSpPr>
            <p:spPr>
              <a:xfrm>
                <a:off x="0" y="2245"/>
                <a:ext cx="5760" cy="0"/>
              </a:xfrm>
              <a:prstGeom prst="line">
                <a:avLst/>
              </a:prstGeom>
              <a:noFill/>
              <a:ln w="28575">
                <a:solidFill>
                  <a:schemeClr val="bg2"/>
                </a:solidFill>
                <a:round/>
                <a:headEnd/>
                <a:tailEnd/>
              </a:ln>
            </p:spPr>
          </p:sp>
          <p:sp>
            <p:nvSpPr>
              <p:cNvPr id="48" name="Text Box 48"/>
              <p:cNvSpPr>
                <a:spLocks/>
              </p:cNvSpPr>
              <p:nvPr/>
            </p:nvSpPr>
            <p:spPr>
              <a:xfrm>
                <a:off x="0" y="2350"/>
                <a:ext cx="5760" cy="0"/>
              </a:xfrm>
              <a:prstGeom prst="line">
                <a:avLst/>
              </a:prstGeom>
              <a:noFill/>
              <a:ln>
                <a:solidFill>
                  <a:schemeClr val="bg2"/>
                </a:solidFill>
                <a:round/>
                <a:headEnd/>
                <a:tailEnd/>
              </a:ln>
            </p:spPr>
          </p:sp>
          <p:sp>
            <p:nvSpPr>
              <p:cNvPr id="49" name="Text Box 49"/>
              <p:cNvSpPr>
                <a:spLocks/>
              </p:cNvSpPr>
              <p:nvPr/>
            </p:nvSpPr>
            <p:spPr>
              <a:xfrm>
                <a:off x="0" y="2290"/>
                <a:ext cx="5760" cy="0"/>
              </a:xfrm>
              <a:prstGeom prst="line">
                <a:avLst/>
              </a:prstGeom>
              <a:noFill/>
              <a:ln w="19050">
                <a:solidFill>
                  <a:schemeClr val="bg2"/>
                </a:solidFill>
                <a:round/>
                <a:headEnd/>
                <a:tailEnd/>
              </a:ln>
            </p:spPr>
          </p:sp>
          <p:sp>
            <p:nvSpPr>
              <p:cNvPr id="50" name="Text Box 50"/>
              <p:cNvSpPr>
                <a:spLocks/>
              </p:cNvSpPr>
              <p:nvPr/>
            </p:nvSpPr>
            <p:spPr>
              <a:xfrm>
                <a:off x="0" y="2269"/>
                <a:ext cx="5760" cy="0"/>
              </a:xfrm>
              <a:prstGeom prst="line">
                <a:avLst/>
              </a:prstGeom>
              <a:noFill/>
              <a:ln>
                <a:solidFill>
                  <a:schemeClr val="bg2"/>
                </a:solidFill>
                <a:round/>
                <a:headEnd/>
                <a:tailEnd/>
              </a:ln>
            </p:spPr>
          </p:sp>
          <p:sp>
            <p:nvSpPr>
              <p:cNvPr id="51" name="Text Box 51"/>
              <p:cNvSpPr>
                <a:spLocks/>
              </p:cNvSpPr>
              <p:nvPr/>
            </p:nvSpPr>
            <p:spPr>
              <a:xfrm>
                <a:off x="0" y="2130"/>
                <a:ext cx="5760" cy="0"/>
              </a:xfrm>
              <a:prstGeom prst="line">
                <a:avLst/>
              </a:prstGeom>
              <a:noFill/>
              <a:ln>
                <a:solidFill>
                  <a:schemeClr val="bg2"/>
                </a:solidFill>
                <a:round/>
                <a:headEnd/>
                <a:tailEnd/>
              </a:ln>
            </p:spPr>
          </p:sp>
          <p:sp>
            <p:nvSpPr>
              <p:cNvPr id="52" name="Text Box 52"/>
              <p:cNvSpPr>
                <a:spLocks/>
              </p:cNvSpPr>
              <p:nvPr/>
            </p:nvSpPr>
            <p:spPr>
              <a:xfrm>
                <a:off x="0" y="2166"/>
                <a:ext cx="5760" cy="0"/>
              </a:xfrm>
              <a:prstGeom prst="line">
                <a:avLst/>
              </a:prstGeom>
              <a:noFill/>
              <a:ln w="38100">
                <a:solidFill>
                  <a:schemeClr val="bg2"/>
                </a:solidFill>
                <a:round/>
                <a:headEnd/>
                <a:tailEnd/>
              </a:ln>
            </p:spPr>
          </p:sp>
          <p:sp>
            <p:nvSpPr>
              <p:cNvPr id="53" name="Text Box 53"/>
              <p:cNvSpPr>
                <a:spLocks/>
              </p:cNvSpPr>
              <p:nvPr/>
            </p:nvSpPr>
            <p:spPr>
              <a:xfrm>
                <a:off x="0" y="2199"/>
                <a:ext cx="5760" cy="0"/>
              </a:xfrm>
              <a:prstGeom prst="line">
                <a:avLst/>
              </a:prstGeom>
              <a:noFill/>
              <a:ln w="19050">
                <a:solidFill>
                  <a:schemeClr val="bg2"/>
                </a:solidFill>
                <a:round/>
                <a:headEnd/>
                <a:tailEnd/>
              </a:ln>
            </p:spPr>
          </p:sp>
          <p:sp>
            <p:nvSpPr>
              <p:cNvPr id="54" name="Text Box 54"/>
              <p:cNvSpPr>
                <a:spLocks/>
              </p:cNvSpPr>
              <p:nvPr/>
            </p:nvSpPr>
            <p:spPr>
              <a:xfrm>
                <a:off x="0" y="2040"/>
                <a:ext cx="5760" cy="0"/>
              </a:xfrm>
              <a:prstGeom prst="line">
                <a:avLst/>
              </a:prstGeom>
              <a:noFill/>
              <a:ln w="28575">
                <a:solidFill>
                  <a:schemeClr val="bg2"/>
                </a:solidFill>
                <a:round/>
                <a:headEnd/>
                <a:tailEnd/>
              </a:ln>
            </p:spPr>
          </p:sp>
          <p:sp>
            <p:nvSpPr>
              <p:cNvPr id="55" name="Text Box 55"/>
              <p:cNvSpPr>
                <a:spLocks/>
              </p:cNvSpPr>
              <p:nvPr/>
            </p:nvSpPr>
            <p:spPr>
              <a:xfrm>
                <a:off x="0" y="1992"/>
                <a:ext cx="5760" cy="0"/>
              </a:xfrm>
              <a:prstGeom prst="line">
                <a:avLst/>
              </a:prstGeom>
              <a:noFill/>
              <a:ln w="12700">
                <a:solidFill>
                  <a:schemeClr val="bg2"/>
                </a:solidFill>
                <a:round/>
                <a:headEnd/>
                <a:tailEnd/>
              </a:ln>
            </p:spPr>
          </p:sp>
          <p:sp>
            <p:nvSpPr>
              <p:cNvPr id="56" name="Text Box 56"/>
              <p:cNvSpPr>
                <a:spLocks/>
              </p:cNvSpPr>
              <p:nvPr/>
            </p:nvSpPr>
            <p:spPr>
              <a:xfrm>
                <a:off x="0" y="2085"/>
                <a:ext cx="5760" cy="0"/>
              </a:xfrm>
              <a:prstGeom prst="line">
                <a:avLst/>
              </a:prstGeom>
              <a:noFill/>
              <a:ln w="19050">
                <a:solidFill>
                  <a:schemeClr val="bg2"/>
                </a:solidFill>
                <a:round/>
                <a:headEnd/>
                <a:tailEnd/>
              </a:ln>
            </p:spPr>
          </p:sp>
          <p:sp>
            <p:nvSpPr>
              <p:cNvPr id="57" name="Text Box 57"/>
              <p:cNvSpPr>
                <a:spLocks/>
              </p:cNvSpPr>
              <p:nvPr/>
            </p:nvSpPr>
            <p:spPr>
              <a:xfrm>
                <a:off x="0" y="1593"/>
                <a:ext cx="5760" cy="0"/>
              </a:xfrm>
              <a:prstGeom prst="line">
                <a:avLst/>
              </a:prstGeom>
              <a:noFill/>
              <a:ln>
                <a:solidFill>
                  <a:schemeClr val="bg2"/>
                </a:solidFill>
                <a:round/>
                <a:headEnd/>
                <a:tailEnd/>
              </a:ln>
            </p:spPr>
          </p:sp>
          <p:sp>
            <p:nvSpPr>
              <p:cNvPr id="58" name="Text Box 58"/>
              <p:cNvSpPr>
                <a:spLocks/>
              </p:cNvSpPr>
              <p:nvPr/>
            </p:nvSpPr>
            <p:spPr>
              <a:xfrm>
                <a:off x="0" y="1566"/>
                <a:ext cx="5760" cy="0"/>
              </a:xfrm>
              <a:prstGeom prst="line">
                <a:avLst/>
              </a:prstGeom>
              <a:noFill/>
              <a:ln w="38100">
                <a:solidFill>
                  <a:schemeClr val="bg2"/>
                </a:solidFill>
                <a:round/>
                <a:headEnd/>
                <a:tailEnd/>
              </a:ln>
            </p:spPr>
          </p:sp>
          <p:sp>
            <p:nvSpPr>
              <p:cNvPr id="59" name="Text Box 59"/>
              <p:cNvSpPr>
                <a:spLocks/>
              </p:cNvSpPr>
              <p:nvPr/>
            </p:nvSpPr>
            <p:spPr>
              <a:xfrm>
                <a:off x="0" y="1947"/>
                <a:ext cx="5760" cy="0"/>
              </a:xfrm>
              <a:prstGeom prst="line">
                <a:avLst/>
              </a:prstGeom>
              <a:noFill/>
              <a:ln w="19050">
                <a:solidFill>
                  <a:schemeClr val="bg2"/>
                </a:solidFill>
                <a:round/>
                <a:headEnd/>
                <a:tailEnd/>
              </a:ln>
            </p:spPr>
          </p:sp>
          <p:sp>
            <p:nvSpPr>
              <p:cNvPr id="60" name="Text Box 60"/>
              <p:cNvSpPr>
                <a:spLocks/>
              </p:cNvSpPr>
              <p:nvPr/>
            </p:nvSpPr>
            <p:spPr>
              <a:xfrm>
                <a:off x="0" y="1821"/>
                <a:ext cx="5760" cy="0"/>
              </a:xfrm>
              <a:prstGeom prst="line">
                <a:avLst/>
              </a:prstGeom>
              <a:noFill/>
              <a:ln w="28575">
                <a:solidFill>
                  <a:schemeClr val="bg2"/>
                </a:solidFill>
                <a:round/>
                <a:headEnd/>
                <a:tailEnd/>
              </a:ln>
            </p:spPr>
          </p:sp>
          <p:sp>
            <p:nvSpPr>
              <p:cNvPr id="61" name="Text Box 61"/>
              <p:cNvSpPr>
                <a:spLocks/>
              </p:cNvSpPr>
              <p:nvPr/>
            </p:nvSpPr>
            <p:spPr>
              <a:xfrm>
                <a:off x="0" y="1740"/>
                <a:ext cx="5760" cy="0"/>
              </a:xfrm>
              <a:prstGeom prst="line">
                <a:avLst/>
              </a:prstGeom>
              <a:noFill/>
              <a:ln w="12700">
                <a:solidFill>
                  <a:schemeClr val="bg2"/>
                </a:solidFill>
                <a:round/>
                <a:headEnd/>
                <a:tailEnd/>
              </a:ln>
            </p:spPr>
          </p:sp>
          <p:sp>
            <p:nvSpPr>
              <p:cNvPr id="62" name="Text Box 62"/>
              <p:cNvSpPr>
                <a:spLocks/>
              </p:cNvSpPr>
              <p:nvPr/>
            </p:nvSpPr>
            <p:spPr>
              <a:xfrm>
                <a:off x="0" y="1926"/>
                <a:ext cx="5760" cy="0"/>
              </a:xfrm>
              <a:prstGeom prst="line">
                <a:avLst/>
              </a:prstGeom>
              <a:noFill/>
              <a:ln>
                <a:solidFill>
                  <a:schemeClr val="bg2"/>
                </a:solidFill>
                <a:round/>
                <a:headEnd/>
                <a:tailEnd/>
              </a:ln>
            </p:spPr>
          </p:sp>
          <p:sp>
            <p:nvSpPr>
              <p:cNvPr id="63" name="Text Box 63"/>
              <p:cNvSpPr>
                <a:spLocks/>
              </p:cNvSpPr>
              <p:nvPr/>
            </p:nvSpPr>
            <p:spPr>
              <a:xfrm>
                <a:off x="0" y="1614"/>
                <a:ext cx="5760" cy="0"/>
              </a:xfrm>
              <a:prstGeom prst="line">
                <a:avLst/>
              </a:prstGeom>
              <a:noFill/>
              <a:ln w="12700">
                <a:solidFill>
                  <a:schemeClr val="bg2"/>
                </a:solidFill>
                <a:round/>
                <a:headEnd/>
                <a:tailEnd/>
              </a:ln>
            </p:spPr>
          </p:sp>
          <p:sp>
            <p:nvSpPr>
              <p:cNvPr id="64" name="Text Box 64"/>
              <p:cNvSpPr>
                <a:spLocks/>
              </p:cNvSpPr>
              <p:nvPr/>
            </p:nvSpPr>
            <p:spPr>
              <a:xfrm>
                <a:off x="0" y="1668"/>
                <a:ext cx="5760" cy="0"/>
              </a:xfrm>
              <a:prstGeom prst="line">
                <a:avLst/>
              </a:prstGeom>
              <a:noFill/>
              <a:ln w="12700">
                <a:solidFill>
                  <a:schemeClr val="bg2"/>
                </a:solidFill>
                <a:round/>
                <a:headEnd/>
                <a:tailEnd/>
              </a:ln>
            </p:spPr>
          </p:sp>
          <p:sp>
            <p:nvSpPr>
              <p:cNvPr id="65" name="Text Box 65"/>
              <p:cNvSpPr>
                <a:spLocks/>
              </p:cNvSpPr>
              <p:nvPr/>
            </p:nvSpPr>
            <p:spPr>
              <a:xfrm>
                <a:off x="0" y="1866"/>
                <a:ext cx="5760" cy="0"/>
              </a:xfrm>
              <a:prstGeom prst="line">
                <a:avLst/>
              </a:prstGeom>
              <a:noFill/>
              <a:ln w="19050">
                <a:solidFill>
                  <a:schemeClr val="bg2"/>
                </a:solidFill>
                <a:round/>
                <a:headEnd/>
                <a:tailEnd/>
              </a:ln>
            </p:spPr>
          </p:sp>
          <p:sp>
            <p:nvSpPr>
              <p:cNvPr id="66" name="Text Box 66"/>
              <p:cNvSpPr>
                <a:spLocks/>
              </p:cNvSpPr>
              <p:nvPr/>
            </p:nvSpPr>
            <p:spPr>
              <a:xfrm>
                <a:off x="0" y="1845"/>
                <a:ext cx="5760" cy="0"/>
              </a:xfrm>
              <a:prstGeom prst="line">
                <a:avLst/>
              </a:prstGeom>
              <a:noFill/>
              <a:ln>
                <a:solidFill>
                  <a:schemeClr val="bg2"/>
                </a:solidFill>
                <a:round/>
                <a:headEnd/>
                <a:tailEnd/>
              </a:ln>
            </p:spPr>
          </p:sp>
          <p:sp>
            <p:nvSpPr>
              <p:cNvPr id="67" name="Text Box 67"/>
              <p:cNvSpPr>
                <a:spLocks/>
              </p:cNvSpPr>
              <p:nvPr/>
            </p:nvSpPr>
            <p:spPr>
              <a:xfrm>
                <a:off x="0" y="1437"/>
                <a:ext cx="5760" cy="0"/>
              </a:xfrm>
              <a:prstGeom prst="line">
                <a:avLst/>
              </a:prstGeom>
              <a:noFill/>
              <a:ln>
                <a:solidFill>
                  <a:schemeClr val="bg2"/>
                </a:solidFill>
                <a:round/>
                <a:headEnd/>
                <a:tailEnd/>
              </a:ln>
            </p:spPr>
          </p:sp>
          <p:sp>
            <p:nvSpPr>
              <p:cNvPr id="68" name="Text Box 68"/>
              <p:cNvSpPr>
                <a:spLocks/>
              </p:cNvSpPr>
              <p:nvPr/>
            </p:nvSpPr>
            <p:spPr>
              <a:xfrm>
                <a:off x="0" y="1473"/>
                <a:ext cx="5760" cy="0"/>
              </a:xfrm>
              <a:prstGeom prst="line">
                <a:avLst/>
              </a:prstGeom>
              <a:noFill/>
              <a:ln w="38100">
                <a:solidFill>
                  <a:schemeClr val="bg2"/>
                </a:solidFill>
                <a:round/>
                <a:headEnd/>
                <a:tailEnd/>
              </a:ln>
            </p:spPr>
          </p:sp>
          <p:sp>
            <p:nvSpPr>
              <p:cNvPr id="69" name="Text Box 69"/>
              <p:cNvSpPr>
                <a:spLocks/>
              </p:cNvSpPr>
              <p:nvPr/>
            </p:nvSpPr>
            <p:spPr>
              <a:xfrm>
                <a:off x="0" y="1506"/>
                <a:ext cx="5760" cy="0"/>
              </a:xfrm>
              <a:prstGeom prst="line">
                <a:avLst/>
              </a:prstGeom>
              <a:noFill/>
              <a:ln w="19050">
                <a:solidFill>
                  <a:schemeClr val="bg2"/>
                </a:solidFill>
                <a:round/>
                <a:headEnd/>
                <a:tailEnd/>
              </a:ln>
            </p:spPr>
          </p:sp>
          <p:sp>
            <p:nvSpPr>
              <p:cNvPr id="70" name="Text Box 70"/>
              <p:cNvSpPr>
                <a:spLocks/>
              </p:cNvSpPr>
              <p:nvPr/>
            </p:nvSpPr>
            <p:spPr>
              <a:xfrm>
                <a:off x="0" y="1347"/>
                <a:ext cx="5760" cy="0"/>
              </a:xfrm>
              <a:prstGeom prst="line">
                <a:avLst/>
              </a:prstGeom>
              <a:noFill/>
              <a:ln w="28575">
                <a:solidFill>
                  <a:schemeClr val="bg2"/>
                </a:solidFill>
                <a:round/>
                <a:headEnd/>
                <a:tailEnd/>
              </a:ln>
            </p:spPr>
          </p:sp>
          <p:sp>
            <p:nvSpPr>
              <p:cNvPr id="71" name="Text Box 71"/>
              <p:cNvSpPr>
                <a:spLocks/>
              </p:cNvSpPr>
              <p:nvPr/>
            </p:nvSpPr>
            <p:spPr>
              <a:xfrm>
                <a:off x="0" y="1392"/>
                <a:ext cx="5760" cy="0"/>
              </a:xfrm>
              <a:prstGeom prst="line">
                <a:avLst/>
              </a:prstGeom>
              <a:noFill/>
              <a:ln w="19050">
                <a:solidFill>
                  <a:schemeClr val="bg2"/>
                </a:solidFill>
                <a:round/>
                <a:headEnd/>
                <a:tailEnd/>
              </a:ln>
            </p:spPr>
          </p:sp>
          <p:sp>
            <p:nvSpPr>
              <p:cNvPr id="72" name="Text Box 72"/>
              <p:cNvSpPr>
                <a:spLocks/>
              </p:cNvSpPr>
              <p:nvPr/>
            </p:nvSpPr>
            <p:spPr>
              <a:xfrm>
                <a:off x="0" y="1016"/>
                <a:ext cx="5760" cy="0"/>
              </a:xfrm>
              <a:prstGeom prst="line">
                <a:avLst/>
              </a:prstGeom>
              <a:noFill/>
              <a:ln>
                <a:solidFill>
                  <a:schemeClr val="bg2"/>
                </a:solidFill>
                <a:round/>
                <a:headEnd/>
                <a:tailEnd/>
              </a:ln>
            </p:spPr>
          </p:sp>
          <p:sp>
            <p:nvSpPr>
              <p:cNvPr id="73" name="Text Box 73"/>
              <p:cNvSpPr>
                <a:spLocks/>
              </p:cNvSpPr>
              <p:nvPr/>
            </p:nvSpPr>
            <p:spPr>
              <a:xfrm>
                <a:off x="0" y="989"/>
                <a:ext cx="5760" cy="0"/>
              </a:xfrm>
              <a:prstGeom prst="line">
                <a:avLst/>
              </a:prstGeom>
              <a:noFill/>
              <a:ln w="38100">
                <a:solidFill>
                  <a:schemeClr val="bg2"/>
                </a:solidFill>
                <a:round/>
                <a:headEnd/>
                <a:tailEnd/>
              </a:ln>
            </p:spPr>
          </p:sp>
          <p:sp>
            <p:nvSpPr>
              <p:cNvPr id="74" name="Text Box 74"/>
              <p:cNvSpPr>
                <a:spLocks/>
              </p:cNvSpPr>
              <p:nvPr/>
            </p:nvSpPr>
            <p:spPr>
              <a:xfrm>
                <a:off x="0" y="1244"/>
                <a:ext cx="5760" cy="0"/>
              </a:xfrm>
              <a:prstGeom prst="line">
                <a:avLst/>
              </a:prstGeom>
              <a:noFill/>
              <a:ln w="28575">
                <a:solidFill>
                  <a:schemeClr val="bg2"/>
                </a:solidFill>
                <a:round/>
                <a:headEnd/>
                <a:tailEnd/>
              </a:ln>
            </p:spPr>
          </p:sp>
          <p:sp>
            <p:nvSpPr>
              <p:cNvPr id="75" name="Text Box 75"/>
              <p:cNvSpPr>
                <a:spLocks/>
              </p:cNvSpPr>
              <p:nvPr/>
            </p:nvSpPr>
            <p:spPr>
              <a:xfrm>
                <a:off x="0" y="1163"/>
                <a:ext cx="5760" cy="0"/>
              </a:xfrm>
              <a:prstGeom prst="line">
                <a:avLst/>
              </a:prstGeom>
              <a:noFill/>
              <a:ln w="12700">
                <a:solidFill>
                  <a:schemeClr val="bg2"/>
                </a:solidFill>
                <a:round/>
                <a:headEnd/>
                <a:tailEnd/>
              </a:ln>
            </p:spPr>
          </p:sp>
          <p:sp>
            <p:nvSpPr>
              <p:cNvPr id="76" name="Text Box 76"/>
              <p:cNvSpPr>
                <a:spLocks/>
              </p:cNvSpPr>
              <p:nvPr/>
            </p:nvSpPr>
            <p:spPr>
              <a:xfrm>
                <a:off x="0" y="1037"/>
                <a:ext cx="5760" cy="0"/>
              </a:xfrm>
              <a:prstGeom prst="line">
                <a:avLst/>
              </a:prstGeom>
              <a:noFill/>
              <a:ln w="12700">
                <a:solidFill>
                  <a:schemeClr val="bg2"/>
                </a:solidFill>
                <a:round/>
                <a:headEnd/>
                <a:tailEnd/>
              </a:ln>
            </p:spPr>
          </p:sp>
          <p:sp>
            <p:nvSpPr>
              <p:cNvPr id="77" name="Text Box 77"/>
              <p:cNvSpPr>
                <a:spLocks/>
              </p:cNvSpPr>
              <p:nvPr/>
            </p:nvSpPr>
            <p:spPr>
              <a:xfrm>
                <a:off x="0" y="1091"/>
                <a:ext cx="5760" cy="0"/>
              </a:xfrm>
              <a:prstGeom prst="line">
                <a:avLst/>
              </a:prstGeom>
              <a:noFill/>
              <a:ln w="12700">
                <a:solidFill>
                  <a:schemeClr val="bg2"/>
                </a:solidFill>
                <a:round/>
                <a:headEnd/>
                <a:tailEnd/>
              </a:ln>
            </p:spPr>
          </p:sp>
          <p:sp>
            <p:nvSpPr>
              <p:cNvPr id="78" name="Text Box 78"/>
              <p:cNvSpPr>
                <a:spLocks/>
              </p:cNvSpPr>
              <p:nvPr/>
            </p:nvSpPr>
            <p:spPr>
              <a:xfrm>
                <a:off x="0" y="1289"/>
                <a:ext cx="5760" cy="0"/>
              </a:xfrm>
              <a:prstGeom prst="line">
                <a:avLst/>
              </a:prstGeom>
              <a:noFill/>
              <a:ln w="19050">
                <a:solidFill>
                  <a:schemeClr val="bg2"/>
                </a:solidFill>
                <a:round/>
                <a:headEnd/>
                <a:tailEnd/>
              </a:ln>
            </p:spPr>
          </p:sp>
          <p:sp>
            <p:nvSpPr>
              <p:cNvPr id="79" name="Text Box 79"/>
              <p:cNvSpPr>
                <a:spLocks/>
              </p:cNvSpPr>
              <p:nvPr/>
            </p:nvSpPr>
            <p:spPr>
              <a:xfrm>
                <a:off x="0" y="1268"/>
                <a:ext cx="5760" cy="0"/>
              </a:xfrm>
              <a:prstGeom prst="line">
                <a:avLst/>
              </a:prstGeom>
              <a:noFill/>
              <a:ln>
                <a:solidFill>
                  <a:schemeClr val="bg2"/>
                </a:solidFill>
                <a:round/>
                <a:headEnd/>
                <a:tailEnd/>
              </a:ln>
            </p:spPr>
          </p:sp>
          <p:sp>
            <p:nvSpPr>
              <p:cNvPr id="80" name="Text Box 80"/>
              <p:cNvSpPr>
                <a:spLocks/>
              </p:cNvSpPr>
              <p:nvPr/>
            </p:nvSpPr>
            <p:spPr>
              <a:xfrm>
                <a:off x="0" y="860"/>
                <a:ext cx="5760" cy="0"/>
              </a:xfrm>
              <a:prstGeom prst="line">
                <a:avLst/>
              </a:prstGeom>
              <a:noFill/>
              <a:ln>
                <a:solidFill>
                  <a:schemeClr val="bg2"/>
                </a:solidFill>
                <a:round/>
                <a:headEnd/>
                <a:tailEnd/>
              </a:ln>
            </p:spPr>
          </p:sp>
          <p:sp>
            <p:nvSpPr>
              <p:cNvPr id="81" name="Text Box 81"/>
              <p:cNvSpPr>
                <a:spLocks/>
              </p:cNvSpPr>
              <p:nvPr/>
            </p:nvSpPr>
            <p:spPr>
              <a:xfrm>
                <a:off x="0" y="896"/>
                <a:ext cx="5760" cy="0"/>
              </a:xfrm>
              <a:prstGeom prst="line">
                <a:avLst/>
              </a:prstGeom>
              <a:noFill/>
              <a:ln w="38100">
                <a:solidFill>
                  <a:schemeClr val="bg2"/>
                </a:solidFill>
                <a:round/>
                <a:headEnd/>
                <a:tailEnd/>
              </a:ln>
            </p:spPr>
          </p:sp>
          <p:sp>
            <p:nvSpPr>
              <p:cNvPr id="82" name="Text Box 82"/>
              <p:cNvSpPr>
                <a:spLocks/>
              </p:cNvSpPr>
              <p:nvPr/>
            </p:nvSpPr>
            <p:spPr>
              <a:xfrm>
                <a:off x="0" y="929"/>
                <a:ext cx="5760" cy="0"/>
              </a:xfrm>
              <a:prstGeom prst="line">
                <a:avLst/>
              </a:prstGeom>
              <a:noFill/>
              <a:ln w="19050">
                <a:solidFill>
                  <a:schemeClr val="bg2"/>
                </a:solidFill>
                <a:round/>
                <a:headEnd/>
                <a:tailEnd/>
              </a:ln>
            </p:spPr>
          </p:sp>
          <p:sp>
            <p:nvSpPr>
              <p:cNvPr id="83" name="Text Box 83"/>
              <p:cNvSpPr>
                <a:spLocks/>
              </p:cNvSpPr>
              <p:nvPr/>
            </p:nvSpPr>
            <p:spPr>
              <a:xfrm>
                <a:off x="0" y="770"/>
                <a:ext cx="5760" cy="0"/>
              </a:xfrm>
              <a:prstGeom prst="line">
                <a:avLst/>
              </a:prstGeom>
              <a:noFill/>
              <a:ln w="28575">
                <a:solidFill>
                  <a:schemeClr val="bg2"/>
                </a:solidFill>
                <a:round/>
                <a:headEnd/>
                <a:tailEnd/>
              </a:ln>
            </p:spPr>
          </p:sp>
          <p:sp>
            <p:nvSpPr>
              <p:cNvPr id="84" name="Text Box 84"/>
              <p:cNvSpPr>
                <a:spLocks/>
              </p:cNvSpPr>
              <p:nvPr/>
            </p:nvSpPr>
            <p:spPr>
              <a:xfrm>
                <a:off x="0" y="815"/>
                <a:ext cx="5760" cy="0"/>
              </a:xfrm>
              <a:prstGeom prst="line">
                <a:avLst/>
              </a:prstGeom>
              <a:noFill/>
              <a:ln w="19050">
                <a:solidFill>
                  <a:schemeClr val="bg2"/>
                </a:solidFill>
                <a:round/>
                <a:headEnd/>
                <a:tailEnd/>
              </a:ln>
            </p:spPr>
          </p:sp>
          <p:sp>
            <p:nvSpPr>
              <p:cNvPr id="85" name="Text Box 85"/>
              <p:cNvSpPr>
                <a:spLocks/>
              </p:cNvSpPr>
              <p:nvPr/>
            </p:nvSpPr>
            <p:spPr>
              <a:xfrm>
                <a:off x="0" y="718"/>
                <a:ext cx="5760" cy="0"/>
              </a:xfrm>
              <a:prstGeom prst="line">
                <a:avLst/>
              </a:prstGeom>
              <a:noFill/>
              <a:ln w="12700">
                <a:solidFill>
                  <a:schemeClr val="bg2"/>
                </a:solidFill>
                <a:round/>
                <a:headEnd/>
                <a:tailEnd/>
              </a:ln>
            </p:spPr>
          </p:sp>
          <p:sp>
            <p:nvSpPr>
              <p:cNvPr id="86" name="Text Box 86"/>
              <p:cNvSpPr>
                <a:spLocks/>
              </p:cNvSpPr>
              <p:nvPr/>
            </p:nvSpPr>
            <p:spPr>
              <a:xfrm>
                <a:off x="0" y="646"/>
                <a:ext cx="5760" cy="0"/>
              </a:xfrm>
              <a:prstGeom prst="line">
                <a:avLst/>
              </a:prstGeom>
              <a:noFill/>
              <a:ln w="12700">
                <a:solidFill>
                  <a:schemeClr val="bg2"/>
                </a:solidFill>
                <a:round/>
                <a:headEnd/>
                <a:tailEnd/>
              </a:ln>
            </p:spPr>
          </p:sp>
          <p:sp>
            <p:nvSpPr>
              <p:cNvPr id="87" name="Text Box 87"/>
              <p:cNvSpPr>
                <a:spLocks/>
              </p:cNvSpPr>
              <p:nvPr/>
            </p:nvSpPr>
            <p:spPr>
              <a:xfrm>
                <a:off x="0" y="522"/>
                <a:ext cx="5760" cy="0"/>
              </a:xfrm>
              <a:prstGeom prst="line">
                <a:avLst/>
              </a:prstGeom>
              <a:noFill/>
              <a:ln>
                <a:solidFill>
                  <a:schemeClr val="bg2"/>
                </a:solidFill>
                <a:round/>
                <a:headEnd/>
                <a:tailEnd/>
              </a:ln>
            </p:spPr>
          </p:sp>
          <p:sp>
            <p:nvSpPr>
              <p:cNvPr id="88" name="Text Box 88"/>
              <p:cNvSpPr>
                <a:spLocks/>
              </p:cNvSpPr>
              <p:nvPr/>
            </p:nvSpPr>
            <p:spPr>
              <a:xfrm>
                <a:off x="0" y="558"/>
                <a:ext cx="5760" cy="0"/>
              </a:xfrm>
              <a:prstGeom prst="line">
                <a:avLst/>
              </a:prstGeom>
              <a:noFill/>
              <a:ln w="38100">
                <a:solidFill>
                  <a:schemeClr val="bg2"/>
                </a:solidFill>
                <a:round/>
                <a:headEnd/>
                <a:tailEnd/>
              </a:ln>
            </p:spPr>
          </p:sp>
          <p:sp>
            <p:nvSpPr>
              <p:cNvPr id="89" name="Text Box 89"/>
              <p:cNvSpPr>
                <a:spLocks/>
              </p:cNvSpPr>
              <p:nvPr/>
            </p:nvSpPr>
            <p:spPr>
              <a:xfrm>
                <a:off x="0" y="591"/>
                <a:ext cx="5760" cy="0"/>
              </a:xfrm>
              <a:prstGeom prst="line">
                <a:avLst/>
              </a:prstGeom>
              <a:noFill/>
              <a:ln w="19050">
                <a:solidFill>
                  <a:schemeClr val="bg2"/>
                </a:solidFill>
                <a:round/>
                <a:headEnd/>
                <a:tailEnd/>
              </a:ln>
            </p:spPr>
          </p:sp>
          <p:sp>
            <p:nvSpPr>
              <p:cNvPr id="90" name="Text Box 90"/>
              <p:cNvSpPr>
                <a:spLocks/>
              </p:cNvSpPr>
              <p:nvPr/>
            </p:nvSpPr>
            <p:spPr>
              <a:xfrm>
                <a:off x="0" y="432"/>
                <a:ext cx="5760" cy="0"/>
              </a:xfrm>
              <a:prstGeom prst="line">
                <a:avLst/>
              </a:prstGeom>
              <a:noFill/>
              <a:ln w="28575">
                <a:solidFill>
                  <a:schemeClr val="bg2"/>
                </a:solidFill>
                <a:round/>
                <a:headEnd/>
                <a:tailEnd/>
              </a:ln>
            </p:spPr>
          </p:sp>
          <p:sp>
            <p:nvSpPr>
              <p:cNvPr id="91" name="Text Box 91"/>
              <p:cNvSpPr>
                <a:spLocks/>
              </p:cNvSpPr>
              <p:nvPr/>
            </p:nvSpPr>
            <p:spPr>
              <a:xfrm>
                <a:off x="0" y="384"/>
                <a:ext cx="5760" cy="0"/>
              </a:xfrm>
              <a:prstGeom prst="line">
                <a:avLst/>
              </a:prstGeom>
              <a:noFill/>
              <a:ln w="12700">
                <a:solidFill>
                  <a:schemeClr val="bg2"/>
                </a:solidFill>
                <a:round/>
                <a:headEnd/>
                <a:tailEnd/>
              </a:ln>
            </p:spPr>
          </p:sp>
          <p:sp>
            <p:nvSpPr>
              <p:cNvPr id="92" name="Text Box 92"/>
              <p:cNvSpPr>
                <a:spLocks/>
              </p:cNvSpPr>
              <p:nvPr/>
            </p:nvSpPr>
            <p:spPr>
              <a:xfrm>
                <a:off x="0" y="477"/>
                <a:ext cx="5760" cy="0"/>
              </a:xfrm>
              <a:prstGeom prst="line">
                <a:avLst/>
              </a:prstGeom>
              <a:noFill/>
              <a:ln w="19050">
                <a:solidFill>
                  <a:schemeClr val="bg2"/>
                </a:solidFill>
                <a:round/>
                <a:headEnd/>
                <a:tailEnd/>
              </a:ln>
            </p:spPr>
          </p:sp>
          <p:sp>
            <p:nvSpPr>
              <p:cNvPr id="93" name="Text Box 93"/>
              <p:cNvSpPr>
                <a:spLocks/>
              </p:cNvSpPr>
              <p:nvPr/>
            </p:nvSpPr>
            <p:spPr>
              <a:xfrm>
                <a:off x="0" y="339"/>
                <a:ext cx="5760" cy="0"/>
              </a:xfrm>
              <a:prstGeom prst="line">
                <a:avLst/>
              </a:prstGeom>
              <a:noFill/>
              <a:ln w="19050">
                <a:solidFill>
                  <a:schemeClr val="bg2"/>
                </a:solidFill>
                <a:round/>
                <a:headEnd/>
                <a:tailEnd/>
              </a:ln>
            </p:spPr>
          </p:sp>
          <p:sp>
            <p:nvSpPr>
              <p:cNvPr id="94" name="Text Box 94"/>
              <p:cNvSpPr>
                <a:spLocks/>
              </p:cNvSpPr>
              <p:nvPr/>
            </p:nvSpPr>
            <p:spPr>
              <a:xfrm>
                <a:off x="0" y="318"/>
                <a:ext cx="5760" cy="0"/>
              </a:xfrm>
              <a:prstGeom prst="line">
                <a:avLst/>
              </a:prstGeom>
              <a:noFill/>
              <a:ln>
                <a:solidFill>
                  <a:schemeClr val="bg2"/>
                </a:solidFill>
                <a:round/>
                <a:headEnd/>
                <a:tailEnd/>
              </a:ln>
            </p:spPr>
          </p:sp>
          <p:sp>
            <p:nvSpPr>
              <p:cNvPr id="95" name="Text Box 95"/>
              <p:cNvSpPr>
                <a:spLocks/>
              </p:cNvSpPr>
              <p:nvPr/>
            </p:nvSpPr>
            <p:spPr>
              <a:xfrm>
                <a:off x="0" y="258"/>
                <a:ext cx="5760" cy="0"/>
              </a:xfrm>
              <a:prstGeom prst="line">
                <a:avLst/>
              </a:prstGeom>
              <a:noFill/>
              <a:ln w="19050">
                <a:solidFill>
                  <a:schemeClr val="bg2"/>
                </a:solidFill>
                <a:round/>
                <a:headEnd/>
                <a:tailEnd/>
              </a:ln>
            </p:spPr>
          </p:sp>
          <p:sp>
            <p:nvSpPr>
              <p:cNvPr id="96" name="Text Box 96"/>
              <p:cNvSpPr>
                <a:spLocks/>
              </p:cNvSpPr>
              <p:nvPr/>
            </p:nvSpPr>
            <p:spPr>
              <a:xfrm>
                <a:off x="0" y="70"/>
                <a:ext cx="5760" cy="0"/>
              </a:xfrm>
              <a:prstGeom prst="line">
                <a:avLst/>
              </a:prstGeom>
              <a:noFill/>
              <a:ln>
                <a:solidFill>
                  <a:schemeClr val="bg2"/>
                </a:solidFill>
                <a:round/>
                <a:headEnd/>
                <a:tailEnd/>
              </a:ln>
            </p:spPr>
          </p:sp>
          <p:sp>
            <p:nvSpPr>
              <p:cNvPr id="97" name="Text Box 97"/>
              <p:cNvSpPr>
                <a:spLocks/>
              </p:cNvSpPr>
              <p:nvPr/>
            </p:nvSpPr>
            <p:spPr>
              <a:xfrm>
                <a:off x="0" y="43"/>
                <a:ext cx="5760" cy="0"/>
              </a:xfrm>
              <a:prstGeom prst="line">
                <a:avLst/>
              </a:prstGeom>
              <a:noFill/>
              <a:ln w="38100">
                <a:solidFill>
                  <a:schemeClr val="bg2"/>
                </a:solidFill>
                <a:round/>
                <a:headEnd/>
                <a:tailEnd/>
              </a:ln>
            </p:spPr>
          </p:sp>
          <p:sp>
            <p:nvSpPr>
              <p:cNvPr id="98" name="Text Box 98"/>
              <p:cNvSpPr>
                <a:spLocks/>
              </p:cNvSpPr>
              <p:nvPr/>
            </p:nvSpPr>
            <p:spPr>
              <a:xfrm>
                <a:off x="0" y="91"/>
                <a:ext cx="5760" cy="0"/>
              </a:xfrm>
              <a:prstGeom prst="line">
                <a:avLst/>
              </a:prstGeom>
              <a:noFill/>
              <a:ln w="12700">
                <a:solidFill>
                  <a:schemeClr val="bg2"/>
                </a:solidFill>
                <a:round/>
                <a:headEnd/>
                <a:tailEnd/>
              </a:ln>
            </p:spPr>
          </p:sp>
          <p:sp>
            <p:nvSpPr>
              <p:cNvPr id="99" name="Text Box 99"/>
              <p:cNvSpPr>
                <a:spLocks/>
              </p:cNvSpPr>
              <p:nvPr/>
            </p:nvSpPr>
            <p:spPr>
              <a:xfrm>
                <a:off x="0" y="145"/>
                <a:ext cx="5760" cy="0"/>
              </a:xfrm>
              <a:prstGeom prst="line">
                <a:avLst/>
              </a:prstGeom>
              <a:noFill/>
              <a:ln w="12700">
                <a:solidFill>
                  <a:schemeClr val="bg2"/>
                </a:solidFill>
                <a:round/>
                <a:headEnd/>
                <a:tailEnd/>
              </a:ln>
            </p:spPr>
          </p:sp>
          <p:sp>
            <p:nvSpPr>
              <p:cNvPr id="100" name="Text Box 100"/>
              <p:cNvSpPr>
                <a:spLocks/>
              </p:cNvSpPr>
              <p:nvPr/>
            </p:nvSpPr>
            <p:spPr>
              <a:xfrm>
                <a:off x="0" y="202"/>
                <a:ext cx="5760" cy="0"/>
              </a:xfrm>
              <a:prstGeom prst="line">
                <a:avLst/>
              </a:prstGeom>
              <a:noFill/>
              <a:ln w="38100">
                <a:solidFill>
                  <a:schemeClr val="bg2"/>
                </a:solidFill>
                <a:round/>
                <a:headEnd/>
                <a:tailEnd/>
              </a:ln>
            </p:spPr>
          </p:sp>
        </p:grpSp>
        <p:grpSp>
          <p:nvGrpSpPr>
            <p:cNvPr id="101" name="Group 101"/>
            <p:cNvGrpSpPr>
              <a:grpSpLocks/>
            </p:cNvGrpSpPr>
            <p:nvPr/>
          </p:nvGrpSpPr>
          <p:grpSpPr>
            <a:xfrm>
              <a:off x="400" y="205"/>
              <a:ext cx="5216" cy="1123"/>
              <a:chOff x="400" y="205"/>
              <a:chExt cx="5216" cy="1123"/>
            </a:xfrm>
          </p:grpSpPr>
          <p:sp>
            <p:nvSpPr>
              <p:cNvPr id="102" name="Text Box 102"/>
              <p:cNvSpPr>
                <a:spLocks/>
              </p:cNvSpPr>
              <p:nvPr/>
            </p:nvSpPr>
            <p:spPr>
              <a:xfrm>
                <a:off x="557" y="205"/>
                <a:ext cx="313" cy="914"/>
              </a:xfrm>
              <a:prstGeom prst="rect">
                <a:avLst/>
              </a:prstGeom>
              <a:solidFill>
                <a:schemeClr val="accent1"/>
              </a:solidFill>
              <a:ln>
                <a:noFill/>
              </a:ln>
            </p:spPr>
          </p:sp>
          <p:sp>
            <p:nvSpPr>
              <p:cNvPr id="103" name="Text Box 103"/>
              <p:cNvSpPr>
                <a:spLocks/>
              </p:cNvSpPr>
              <p:nvPr/>
            </p:nvSpPr>
            <p:spPr>
              <a:xfrm>
                <a:off x="400" y="288"/>
                <a:ext cx="3567" cy="49"/>
              </a:xfrm>
              <a:prstGeom prst="rect">
                <a:avLst/>
              </a:prstGeom>
              <a:solidFill>
                <a:schemeClr val="hlink"/>
              </a:solidFill>
              <a:ln>
                <a:noFill/>
              </a:ln>
            </p:spPr>
          </p:sp>
          <p:sp>
            <p:nvSpPr>
              <p:cNvPr id="104" name="Text Box 104"/>
              <p:cNvSpPr>
                <a:spLocks/>
              </p:cNvSpPr>
              <p:nvPr/>
            </p:nvSpPr>
            <p:spPr>
              <a:xfrm>
                <a:off x="4599" y="1115"/>
                <a:ext cx="929" cy="213"/>
              </a:xfrm>
              <a:prstGeom prst="rect">
                <a:avLst/>
              </a:prstGeom>
              <a:solidFill>
                <a:schemeClr val="accent1"/>
              </a:solidFill>
              <a:ln>
                <a:noFill/>
              </a:ln>
            </p:spPr>
          </p:sp>
          <p:sp>
            <p:nvSpPr>
              <p:cNvPr id="105" name="Text Box 105"/>
              <p:cNvSpPr>
                <a:spLocks/>
              </p:cNvSpPr>
              <p:nvPr/>
            </p:nvSpPr>
            <p:spPr>
              <a:xfrm>
                <a:off x="2049" y="1211"/>
                <a:ext cx="3567" cy="49"/>
              </a:xfrm>
              <a:prstGeom prst="rect">
                <a:avLst/>
              </a:prstGeom>
              <a:solidFill>
                <a:schemeClr val="hlink"/>
              </a:solidFill>
              <a:ln>
                <a:noFill/>
              </a:ln>
            </p:spPr>
          </p:sp>
        </p:grpSp>
      </p:grpSp>
      <p:sp>
        <p:nvSpPr>
          <p:cNvPr id="106" name="Text Box 106"/>
          <p:cNvSpPr>
            <a:spLocks/>
          </p:cNvSpPr>
          <p:nvPr>
            <p:ph idx="1" type="body"/>
          </p:nvPr>
        </p:nvSpPr>
        <p:spPr>
          <a:xfrm>
            <a:off x="809625" y="2214562"/>
            <a:ext cx="7958137" cy="3881437"/>
          </a:xfrm>
          <a:prstGeom prst="rect">
            <a:avLst/>
          </a:prstGeom>
          <a:ln>
            <a:noFill/>
          </a:ln>
        </p:spPr>
        <p:txBody>
          <a:bodyPr numCol="1"/>
          <a:lstStyle/>
          <a:p>
            <a:endParaRPr/>
          </a:p>
          <a:p>
            <a:endParaRPr/>
          </a:p>
          <a:p>
            <a:endParaRPr/>
          </a:p>
          <a:p>
            <a:endParaRPr/>
          </a:p>
          <a:p>
            <a:endParaRPr/>
          </a:p>
        </p:txBody>
      </p:sp>
      <p:sp>
        <p:nvSpPr>
          <p:cNvPr id="107" name="Text Box 107"/>
          <p:cNvSpPr>
            <a:spLocks/>
          </p:cNvSpPr>
          <p:nvPr>
            <p:ph idx="2" sz="half" type="dt"/>
          </p:nvPr>
        </p:nvSpPr>
        <p:spPr>
          <a:xfrm>
            <a:off x="809625" y="6373812"/>
            <a:ext cx="1905000" cy="457200"/>
          </a:xfrm>
          <a:prstGeom prst="rect">
            <a:avLst/>
          </a:prstGeom>
          <a:ln>
            <a:noFill/>
          </a:ln>
        </p:spPr>
        <p:txBody>
          <a:bodyPr anchor="b" numCol="1"/>
          <a:lstStyle/>
          <a:p>
            <a:pPr/>
            <a:r>
              <a:rPr dirty="0" lang="en-US" smtClean="0" sz="1400">
                <a:solidFill>
                  <a:schemeClr val="folHlink"/>
                </a:solidFill>
              </a:rPr>
              <a:t>*</a:t>
            </a:r>
          </a:p>
        </p:txBody>
      </p:sp>
      <p:sp>
        <p:nvSpPr>
          <p:cNvPr id="108" name="Text Box 108"/>
          <p:cNvSpPr>
            <a:spLocks/>
          </p:cNvSpPr>
          <p:nvPr>
            <p:ph idx="3" sz="quarter" type="ftr"/>
          </p:nvPr>
        </p:nvSpPr>
        <p:spPr>
          <a:xfrm>
            <a:off x="3132137" y="6376987"/>
            <a:ext cx="3086100" cy="457200"/>
          </a:xfrm>
          <a:prstGeom prst="rect">
            <a:avLst/>
          </a:prstGeom>
          <a:ln>
            <a:noFill/>
          </a:ln>
        </p:spPr>
        <p:txBody>
          <a:bodyPr anchor="b" numCol="1"/>
          <a:lstStyle/>
          <a:p>
            <a:pPr algn="ctr"/>
            <a:r>
              <a:rPr dirty="0" lang="en-US" smtClean="0" sz="1400">
                <a:solidFill>
                  <a:schemeClr val="folHlink"/>
                </a:solidFill>
              </a:rPr>
              <a:t>*</a:t>
            </a:r>
          </a:p>
        </p:txBody>
      </p:sp>
      <p:sp>
        <p:nvSpPr>
          <p:cNvPr id="109" name="Text Box 109"/>
          <p:cNvSpPr>
            <a:spLocks/>
          </p:cNvSpPr>
          <p:nvPr>
            <p:ph idx="4" sz="quarter" type="sldNum"/>
          </p:nvPr>
        </p:nvSpPr>
        <p:spPr>
          <a:xfrm>
            <a:off x="6589712" y="6376987"/>
            <a:ext cx="2193925" cy="457200"/>
          </a:xfrm>
          <a:prstGeom prst="rect">
            <a:avLst/>
          </a:prstGeom>
          <a:ln>
            <a:noFill/>
          </a:ln>
        </p:spPr>
        <p:txBody>
          <a:bodyPr anchor="b" numCol="1"/>
          <a:lstStyle/>
          <a:p>
            <a:pPr algn="r"/>
            <a:r>
              <a:rPr dirty="0" lang="en-US" smtClean="0" sz="1400">
                <a:solidFill>
                  <a:schemeClr val="folHlink"/>
                </a:solidFill>
              </a:rPr>
              <a:t>*</a:t>
            </a:r>
          </a:p>
        </p:txBody>
      </p:sp>
      <p:sp>
        <p:nvSpPr>
          <p:cNvPr id="110" name="Text Box 110"/>
          <p:cNvSpPr>
            <a:spLocks/>
          </p:cNvSpPr>
          <p:nvPr>
            <p:ph type="title"/>
          </p:nvPr>
        </p:nvSpPr>
        <p:spPr>
          <a:xfrm>
            <a:off x="1371600" y="609600"/>
            <a:ext cx="7378700" cy="1143000"/>
          </a:xfrm>
          <a:prstGeom prst="rect">
            <a:avLst/>
          </a:prstGeom>
          <a:ln>
            <a:noFill/>
          </a:ln>
        </p:spPr>
        <p:txBody>
          <a:bodyPr anchor="ctr" numCol="1"/>
          <a:lstStyle/>
          <a:p>
            <a:endParaRPr/>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fontAlgn="base" indent="0" marL="0" rtl="0">
        <a:lnSpc>
          <a:spcPct val="85000"/>
        </a:lnSpc>
        <a:spcBef>
          <a:spcPct val="0"/>
        </a:spcBef>
        <a:spcAft>
          <a:spcPct val="0"/>
        </a:spcAft>
        <a:buNone/>
        <a:defRPr b="0" baseline="0" dirty="0" i="0" lang="en-US" smtClean="0" sz="4400" u="none">
          <a:solidFill>
            <a:schemeClr val="tx2"/>
          </a:solidFill>
          <a:latin charset="0" pitchFamily="18" typeface="Times New Roman"/>
        </a:defRPr>
      </a:lvl1pPr>
    </p:titleStyle>
    <p:bodyStyle>
      <a:lvl1pPr algn="l" defTabSz="914400" fontAlgn="base" indent="-342900" marL="342900" rtl="0">
        <a:lnSpc>
          <a:spcPct val="100000"/>
        </a:lnSpc>
        <a:spcBef>
          <a:spcPct val="20000"/>
        </a:spcBef>
        <a:spcAft>
          <a:spcPct val="0"/>
        </a:spcAft>
        <a:buClr>
          <a:schemeClr val="accent2"/>
        </a:buClr>
        <a:buFont charset="2" pitchFamily="2" typeface="Wingdings"/>
        <a:buChar char="w"/>
        <a:defRPr b="0" baseline="0" dirty="0" i="0" lang="en-US" smtClean="0" sz="3200" u="none">
          <a:solidFill>
            <a:schemeClr val="tx1"/>
          </a:solidFill>
          <a:latin charset="0" pitchFamily="18" typeface="Times New Roman"/>
        </a:defRPr>
      </a:lvl1pPr>
      <a:lvl2pPr indent="-285750" marL="742950">
        <a:lnSpc>
          <a:spcPct val="100000"/>
        </a:lnSpc>
        <a:spcBef>
          <a:spcPct val="20000"/>
        </a:spcBef>
        <a:spcAft>
          <a:spcPct val="0"/>
        </a:spcAft>
        <a:buClr>
          <a:schemeClr val="accent2"/>
        </a:buClr>
        <a:buSzPct val="55000"/>
        <a:buFont charset="2" pitchFamily="2" typeface="Wingdings"/>
        <a:buChar char="n"/>
        <a:defRPr b="0" dirty="0" i="0" lang="en-US" smtClean="0" sz="2800" u="none">
          <a:solidFill>
            <a:schemeClr val="tx1"/>
          </a:solidFill>
          <a:latin charset="0" pitchFamily="18" typeface="Times New Roman"/>
        </a:defRPr>
      </a:lvl2pPr>
      <a:lvl3pPr indent="-228600" marL="1085850">
        <a:lnSpc>
          <a:spcPct val="100000"/>
        </a:lnSpc>
        <a:spcBef>
          <a:spcPct val="20000"/>
        </a:spcBef>
        <a:spcAft>
          <a:spcPct val="0"/>
        </a:spcAft>
        <a:buClr>
          <a:schemeClr val="accent2"/>
        </a:buClr>
        <a:buSzPct val="65000"/>
        <a:buFont charset="2" pitchFamily="2" typeface="Wingdings"/>
        <a:buChar char="l"/>
        <a:defRPr b="0" dirty="0" i="0" lang="en-US" smtClean="0" sz="2400" u="none">
          <a:solidFill>
            <a:schemeClr val="tx1"/>
          </a:solidFill>
          <a:latin charset="0" pitchFamily="18" typeface="Times New Roman"/>
        </a:defRPr>
      </a:lvl3pPr>
      <a:lvl4pPr indent="-228600" marL="1428750">
        <a:lnSpc>
          <a:spcPct val="100000"/>
        </a:lnSpc>
        <a:spcBef>
          <a:spcPct val="20000"/>
        </a:spcBef>
        <a:spcAft>
          <a:spcPct val="0"/>
        </a:spcAft>
        <a:buClr>
          <a:schemeClr val="accent2"/>
        </a:buClr>
        <a:buSzPct val="85000"/>
        <a:buFont charset="2" pitchFamily="2" typeface="Wingdings"/>
        <a:buChar char="w"/>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lr>
          <a:schemeClr val="accent2"/>
        </a:buClr>
        <a:buSzPct val="80000"/>
        <a:buFont charset="2" pitchFamily="2" typeface="Wingdings"/>
        <a:buChar char="§"/>
        <a:defRPr b="0" dirty="0" i="0" lang="en-US" smtClean="0" sz="18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1" name="Group 111"/>
          <p:cNvGrpSpPr>
            <a:grpSpLocks/>
          </p:cNvGrpSpPr>
          <p:nvPr/>
        </p:nvGrpSpPr>
        <p:grpSpPr>
          <a:xfrm>
            <a:off x="0" y="68262"/>
            <a:ext cx="8678862" cy="6713537"/>
            <a:chOff x="0" y="43"/>
            <a:chExt cx="5467" cy="4229"/>
          </a:xfrm>
        </p:grpSpPr>
        <p:sp>
          <p:nvSpPr>
            <p:cNvPr id="112" name="Text Box 112"/>
            <p:cNvSpPr>
              <a:spLocks/>
            </p:cNvSpPr>
            <p:nvPr/>
          </p:nvSpPr>
          <p:spPr>
            <a:xfrm>
              <a:off x="692" y="494"/>
              <a:ext cx="4775" cy="936"/>
            </a:xfrm>
            <a:prstGeom prst="rect">
              <a:avLst/>
            </a:prstGeom>
            <a:solidFill>
              <a:schemeClr val="accent1"/>
            </a:solidFill>
            <a:ln>
              <a:noFill/>
            </a:ln>
          </p:spPr>
        </p:sp>
        <p:grpSp>
          <p:nvGrpSpPr>
            <p:cNvPr id="113" name="Group 113"/>
            <p:cNvGrpSpPr>
              <a:grpSpLocks/>
            </p:cNvGrpSpPr>
            <p:nvPr/>
          </p:nvGrpSpPr>
          <p:grpSpPr>
            <a:xfrm>
              <a:off x="0" y="43"/>
              <a:ext cx="624" cy="4229"/>
              <a:chOff x="0" y="43"/>
              <a:chExt cx="624" cy="4229"/>
            </a:xfrm>
          </p:grpSpPr>
          <p:sp>
            <p:nvSpPr>
              <p:cNvPr id="114" name="Text Box 114"/>
              <p:cNvSpPr>
                <a:spLocks/>
              </p:cNvSpPr>
              <p:nvPr/>
            </p:nvSpPr>
            <p:spPr>
              <a:xfrm>
                <a:off x="0" y="4203"/>
                <a:ext cx="624" cy="0"/>
              </a:xfrm>
              <a:prstGeom prst="line">
                <a:avLst/>
              </a:prstGeom>
              <a:noFill/>
              <a:ln>
                <a:solidFill>
                  <a:schemeClr val="bg2"/>
                </a:solidFill>
                <a:round/>
                <a:headEnd/>
                <a:tailEnd/>
              </a:ln>
            </p:spPr>
          </p:sp>
          <p:sp>
            <p:nvSpPr>
              <p:cNvPr id="115" name="Text Box 115"/>
              <p:cNvSpPr>
                <a:spLocks/>
              </p:cNvSpPr>
              <p:nvPr/>
            </p:nvSpPr>
            <p:spPr>
              <a:xfrm>
                <a:off x="0" y="4239"/>
                <a:ext cx="624" cy="0"/>
              </a:xfrm>
              <a:prstGeom prst="line">
                <a:avLst/>
              </a:prstGeom>
              <a:noFill/>
              <a:ln w="38100">
                <a:solidFill>
                  <a:schemeClr val="bg2"/>
                </a:solidFill>
                <a:round/>
                <a:headEnd/>
                <a:tailEnd/>
              </a:ln>
            </p:spPr>
          </p:sp>
          <p:sp>
            <p:nvSpPr>
              <p:cNvPr id="116" name="Text Box 116"/>
              <p:cNvSpPr>
                <a:spLocks/>
              </p:cNvSpPr>
              <p:nvPr/>
            </p:nvSpPr>
            <p:spPr>
              <a:xfrm>
                <a:off x="0" y="4272"/>
                <a:ext cx="624" cy="0"/>
              </a:xfrm>
              <a:prstGeom prst="line">
                <a:avLst/>
              </a:prstGeom>
              <a:noFill/>
              <a:ln w="19050">
                <a:solidFill>
                  <a:schemeClr val="bg2"/>
                </a:solidFill>
                <a:round/>
                <a:headEnd/>
                <a:tailEnd/>
              </a:ln>
            </p:spPr>
          </p:sp>
          <p:sp>
            <p:nvSpPr>
              <p:cNvPr id="117" name="Text Box 117"/>
              <p:cNvSpPr>
                <a:spLocks/>
              </p:cNvSpPr>
              <p:nvPr/>
            </p:nvSpPr>
            <p:spPr>
              <a:xfrm>
                <a:off x="0" y="4113"/>
                <a:ext cx="624" cy="0"/>
              </a:xfrm>
              <a:prstGeom prst="line">
                <a:avLst/>
              </a:prstGeom>
              <a:noFill/>
              <a:ln w="28575">
                <a:solidFill>
                  <a:schemeClr val="bg2"/>
                </a:solidFill>
                <a:round/>
                <a:headEnd/>
                <a:tailEnd/>
              </a:ln>
            </p:spPr>
          </p:sp>
          <p:sp>
            <p:nvSpPr>
              <p:cNvPr id="118" name="Text Box 118"/>
              <p:cNvSpPr>
                <a:spLocks/>
              </p:cNvSpPr>
              <p:nvPr/>
            </p:nvSpPr>
            <p:spPr>
              <a:xfrm>
                <a:off x="0" y="4065"/>
                <a:ext cx="624" cy="0"/>
              </a:xfrm>
              <a:prstGeom prst="line">
                <a:avLst/>
              </a:prstGeom>
              <a:noFill/>
              <a:ln w="12700">
                <a:solidFill>
                  <a:schemeClr val="bg2"/>
                </a:solidFill>
                <a:round/>
                <a:headEnd/>
                <a:tailEnd/>
              </a:ln>
            </p:spPr>
          </p:sp>
          <p:sp>
            <p:nvSpPr>
              <p:cNvPr id="119" name="Text Box 119"/>
              <p:cNvSpPr>
                <a:spLocks/>
              </p:cNvSpPr>
              <p:nvPr/>
            </p:nvSpPr>
            <p:spPr>
              <a:xfrm>
                <a:off x="0" y="4158"/>
                <a:ext cx="624" cy="0"/>
              </a:xfrm>
              <a:prstGeom prst="line">
                <a:avLst/>
              </a:prstGeom>
              <a:noFill/>
              <a:ln w="19050">
                <a:solidFill>
                  <a:schemeClr val="bg2"/>
                </a:solidFill>
                <a:round/>
                <a:headEnd/>
                <a:tailEnd/>
              </a:ln>
            </p:spPr>
          </p:sp>
          <p:sp>
            <p:nvSpPr>
              <p:cNvPr id="120" name="Text Box 120"/>
              <p:cNvSpPr>
                <a:spLocks/>
              </p:cNvSpPr>
              <p:nvPr/>
            </p:nvSpPr>
            <p:spPr>
              <a:xfrm>
                <a:off x="0" y="3666"/>
                <a:ext cx="624" cy="0"/>
              </a:xfrm>
              <a:prstGeom prst="line">
                <a:avLst/>
              </a:prstGeom>
              <a:noFill/>
              <a:ln>
                <a:solidFill>
                  <a:schemeClr val="bg2"/>
                </a:solidFill>
                <a:round/>
                <a:headEnd/>
                <a:tailEnd/>
              </a:ln>
            </p:spPr>
          </p:sp>
          <p:sp>
            <p:nvSpPr>
              <p:cNvPr id="121" name="Text Box 121"/>
              <p:cNvSpPr>
                <a:spLocks/>
              </p:cNvSpPr>
              <p:nvPr/>
            </p:nvSpPr>
            <p:spPr>
              <a:xfrm>
                <a:off x="0" y="3639"/>
                <a:ext cx="624" cy="0"/>
              </a:xfrm>
              <a:prstGeom prst="line">
                <a:avLst/>
              </a:prstGeom>
              <a:noFill/>
              <a:ln w="38100">
                <a:solidFill>
                  <a:schemeClr val="bg2"/>
                </a:solidFill>
                <a:round/>
                <a:headEnd/>
                <a:tailEnd/>
              </a:ln>
            </p:spPr>
          </p:sp>
          <p:sp>
            <p:nvSpPr>
              <p:cNvPr id="122" name="Text Box 122"/>
              <p:cNvSpPr>
                <a:spLocks/>
              </p:cNvSpPr>
              <p:nvPr/>
            </p:nvSpPr>
            <p:spPr>
              <a:xfrm>
                <a:off x="0" y="4020"/>
                <a:ext cx="624" cy="0"/>
              </a:xfrm>
              <a:prstGeom prst="line">
                <a:avLst/>
              </a:prstGeom>
              <a:noFill/>
              <a:ln w="19050">
                <a:solidFill>
                  <a:schemeClr val="bg2"/>
                </a:solidFill>
                <a:round/>
                <a:headEnd/>
                <a:tailEnd/>
              </a:ln>
            </p:spPr>
          </p:sp>
          <p:sp>
            <p:nvSpPr>
              <p:cNvPr id="123" name="Text Box 123"/>
              <p:cNvSpPr>
                <a:spLocks/>
              </p:cNvSpPr>
              <p:nvPr/>
            </p:nvSpPr>
            <p:spPr>
              <a:xfrm>
                <a:off x="0" y="3894"/>
                <a:ext cx="624" cy="0"/>
              </a:xfrm>
              <a:prstGeom prst="line">
                <a:avLst/>
              </a:prstGeom>
              <a:noFill/>
              <a:ln w="28575">
                <a:solidFill>
                  <a:schemeClr val="bg2"/>
                </a:solidFill>
                <a:round/>
                <a:headEnd/>
                <a:tailEnd/>
              </a:ln>
            </p:spPr>
          </p:sp>
          <p:sp>
            <p:nvSpPr>
              <p:cNvPr id="124" name="Text Box 124"/>
              <p:cNvSpPr>
                <a:spLocks/>
              </p:cNvSpPr>
              <p:nvPr/>
            </p:nvSpPr>
            <p:spPr>
              <a:xfrm>
                <a:off x="0" y="3813"/>
                <a:ext cx="624" cy="0"/>
              </a:xfrm>
              <a:prstGeom prst="line">
                <a:avLst/>
              </a:prstGeom>
              <a:noFill/>
              <a:ln w="12700">
                <a:solidFill>
                  <a:schemeClr val="bg2"/>
                </a:solidFill>
                <a:round/>
                <a:headEnd/>
                <a:tailEnd/>
              </a:ln>
            </p:spPr>
          </p:sp>
          <p:sp>
            <p:nvSpPr>
              <p:cNvPr id="125" name="Text Box 125"/>
              <p:cNvSpPr>
                <a:spLocks/>
              </p:cNvSpPr>
              <p:nvPr/>
            </p:nvSpPr>
            <p:spPr>
              <a:xfrm>
                <a:off x="0" y="3999"/>
                <a:ext cx="624" cy="0"/>
              </a:xfrm>
              <a:prstGeom prst="line">
                <a:avLst/>
              </a:prstGeom>
              <a:noFill/>
              <a:ln>
                <a:solidFill>
                  <a:schemeClr val="bg2"/>
                </a:solidFill>
                <a:round/>
                <a:headEnd/>
                <a:tailEnd/>
              </a:ln>
            </p:spPr>
          </p:sp>
          <p:sp>
            <p:nvSpPr>
              <p:cNvPr id="126" name="Text Box 126"/>
              <p:cNvSpPr>
                <a:spLocks/>
              </p:cNvSpPr>
              <p:nvPr/>
            </p:nvSpPr>
            <p:spPr>
              <a:xfrm>
                <a:off x="0" y="3687"/>
                <a:ext cx="624" cy="0"/>
              </a:xfrm>
              <a:prstGeom prst="line">
                <a:avLst/>
              </a:prstGeom>
              <a:noFill/>
              <a:ln w="12700">
                <a:solidFill>
                  <a:schemeClr val="bg2"/>
                </a:solidFill>
                <a:round/>
                <a:headEnd/>
                <a:tailEnd/>
              </a:ln>
            </p:spPr>
          </p:sp>
          <p:sp>
            <p:nvSpPr>
              <p:cNvPr id="127" name="Text Box 127"/>
              <p:cNvSpPr>
                <a:spLocks/>
              </p:cNvSpPr>
              <p:nvPr/>
            </p:nvSpPr>
            <p:spPr>
              <a:xfrm>
                <a:off x="0" y="3741"/>
                <a:ext cx="624" cy="0"/>
              </a:xfrm>
              <a:prstGeom prst="line">
                <a:avLst/>
              </a:prstGeom>
              <a:noFill/>
              <a:ln w="12700">
                <a:solidFill>
                  <a:schemeClr val="bg2"/>
                </a:solidFill>
                <a:round/>
                <a:headEnd/>
                <a:tailEnd/>
              </a:ln>
            </p:spPr>
          </p:sp>
          <p:sp>
            <p:nvSpPr>
              <p:cNvPr id="128" name="Text Box 128"/>
              <p:cNvSpPr>
                <a:spLocks/>
              </p:cNvSpPr>
              <p:nvPr/>
            </p:nvSpPr>
            <p:spPr>
              <a:xfrm>
                <a:off x="0" y="3939"/>
                <a:ext cx="624" cy="0"/>
              </a:xfrm>
              <a:prstGeom prst="line">
                <a:avLst/>
              </a:prstGeom>
              <a:noFill/>
              <a:ln w="19050">
                <a:solidFill>
                  <a:schemeClr val="bg2"/>
                </a:solidFill>
                <a:round/>
                <a:headEnd/>
                <a:tailEnd/>
              </a:ln>
            </p:spPr>
          </p:sp>
          <p:sp>
            <p:nvSpPr>
              <p:cNvPr id="129" name="Text Box 129"/>
              <p:cNvSpPr>
                <a:spLocks/>
              </p:cNvSpPr>
              <p:nvPr/>
            </p:nvSpPr>
            <p:spPr>
              <a:xfrm>
                <a:off x="0" y="3918"/>
                <a:ext cx="624" cy="0"/>
              </a:xfrm>
              <a:prstGeom prst="line">
                <a:avLst/>
              </a:prstGeom>
              <a:noFill/>
              <a:ln>
                <a:solidFill>
                  <a:schemeClr val="bg2"/>
                </a:solidFill>
                <a:round/>
                <a:headEnd/>
                <a:tailEnd/>
              </a:ln>
            </p:spPr>
          </p:sp>
          <p:sp>
            <p:nvSpPr>
              <p:cNvPr id="130" name="Text Box 130"/>
              <p:cNvSpPr>
                <a:spLocks/>
              </p:cNvSpPr>
              <p:nvPr/>
            </p:nvSpPr>
            <p:spPr>
              <a:xfrm>
                <a:off x="0" y="3510"/>
                <a:ext cx="624" cy="0"/>
              </a:xfrm>
              <a:prstGeom prst="line">
                <a:avLst/>
              </a:prstGeom>
              <a:noFill/>
              <a:ln>
                <a:solidFill>
                  <a:schemeClr val="bg2"/>
                </a:solidFill>
                <a:round/>
                <a:headEnd/>
                <a:tailEnd/>
              </a:ln>
            </p:spPr>
          </p:sp>
          <p:sp>
            <p:nvSpPr>
              <p:cNvPr id="131" name="Text Box 131"/>
              <p:cNvSpPr>
                <a:spLocks/>
              </p:cNvSpPr>
              <p:nvPr/>
            </p:nvSpPr>
            <p:spPr>
              <a:xfrm>
                <a:off x="0" y="3546"/>
                <a:ext cx="624" cy="0"/>
              </a:xfrm>
              <a:prstGeom prst="line">
                <a:avLst/>
              </a:prstGeom>
              <a:noFill/>
              <a:ln w="38100">
                <a:solidFill>
                  <a:schemeClr val="bg2"/>
                </a:solidFill>
                <a:round/>
                <a:headEnd/>
                <a:tailEnd/>
              </a:ln>
            </p:spPr>
          </p:sp>
          <p:sp>
            <p:nvSpPr>
              <p:cNvPr id="132" name="Text Box 132"/>
              <p:cNvSpPr>
                <a:spLocks/>
              </p:cNvSpPr>
              <p:nvPr/>
            </p:nvSpPr>
            <p:spPr>
              <a:xfrm>
                <a:off x="0" y="3579"/>
                <a:ext cx="624" cy="0"/>
              </a:xfrm>
              <a:prstGeom prst="line">
                <a:avLst/>
              </a:prstGeom>
              <a:noFill/>
              <a:ln w="19050">
                <a:solidFill>
                  <a:schemeClr val="bg2"/>
                </a:solidFill>
                <a:round/>
                <a:headEnd/>
                <a:tailEnd/>
              </a:ln>
            </p:spPr>
          </p:sp>
          <p:sp>
            <p:nvSpPr>
              <p:cNvPr id="133" name="Text Box 133"/>
              <p:cNvSpPr>
                <a:spLocks/>
              </p:cNvSpPr>
              <p:nvPr/>
            </p:nvSpPr>
            <p:spPr>
              <a:xfrm>
                <a:off x="0" y="3420"/>
                <a:ext cx="624" cy="0"/>
              </a:xfrm>
              <a:prstGeom prst="line">
                <a:avLst/>
              </a:prstGeom>
              <a:noFill/>
              <a:ln w="28575">
                <a:solidFill>
                  <a:schemeClr val="bg2"/>
                </a:solidFill>
                <a:round/>
                <a:headEnd/>
                <a:tailEnd/>
              </a:ln>
            </p:spPr>
          </p:sp>
          <p:sp>
            <p:nvSpPr>
              <p:cNvPr id="134" name="Text Box 134"/>
              <p:cNvSpPr>
                <a:spLocks/>
              </p:cNvSpPr>
              <p:nvPr/>
            </p:nvSpPr>
            <p:spPr>
              <a:xfrm>
                <a:off x="0" y="3372"/>
                <a:ext cx="624" cy="0"/>
              </a:xfrm>
              <a:prstGeom prst="line">
                <a:avLst/>
              </a:prstGeom>
              <a:noFill/>
              <a:ln w="12700">
                <a:solidFill>
                  <a:schemeClr val="bg2"/>
                </a:solidFill>
                <a:round/>
                <a:headEnd/>
                <a:tailEnd/>
              </a:ln>
            </p:spPr>
          </p:sp>
          <p:sp>
            <p:nvSpPr>
              <p:cNvPr id="135" name="Text Box 135"/>
              <p:cNvSpPr>
                <a:spLocks/>
              </p:cNvSpPr>
              <p:nvPr/>
            </p:nvSpPr>
            <p:spPr>
              <a:xfrm>
                <a:off x="0" y="3465"/>
                <a:ext cx="624" cy="0"/>
              </a:xfrm>
              <a:prstGeom prst="line">
                <a:avLst/>
              </a:prstGeom>
              <a:noFill/>
              <a:ln w="19050">
                <a:solidFill>
                  <a:schemeClr val="bg2"/>
                </a:solidFill>
                <a:round/>
                <a:headEnd/>
                <a:tailEnd/>
              </a:ln>
            </p:spPr>
          </p:sp>
          <p:sp>
            <p:nvSpPr>
              <p:cNvPr id="136" name="Text Box 136"/>
              <p:cNvSpPr>
                <a:spLocks/>
              </p:cNvSpPr>
              <p:nvPr/>
            </p:nvSpPr>
            <p:spPr>
              <a:xfrm>
                <a:off x="0" y="2973"/>
                <a:ext cx="624" cy="0"/>
              </a:xfrm>
              <a:prstGeom prst="line">
                <a:avLst/>
              </a:prstGeom>
              <a:noFill/>
              <a:ln>
                <a:solidFill>
                  <a:schemeClr val="bg2"/>
                </a:solidFill>
                <a:round/>
                <a:headEnd/>
                <a:tailEnd/>
              </a:ln>
            </p:spPr>
          </p:sp>
          <p:sp>
            <p:nvSpPr>
              <p:cNvPr id="137" name="Text Box 137"/>
              <p:cNvSpPr>
                <a:spLocks/>
              </p:cNvSpPr>
              <p:nvPr/>
            </p:nvSpPr>
            <p:spPr>
              <a:xfrm>
                <a:off x="0" y="2946"/>
                <a:ext cx="624" cy="0"/>
              </a:xfrm>
              <a:prstGeom prst="line">
                <a:avLst/>
              </a:prstGeom>
              <a:noFill/>
              <a:ln w="38100">
                <a:solidFill>
                  <a:schemeClr val="bg2"/>
                </a:solidFill>
                <a:round/>
                <a:headEnd/>
                <a:tailEnd/>
              </a:ln>
            </p:spPr>
          </p:sp>
          <p:sp>
            <p:nvSpPr>
              <p:cNvPr id="138" name="Text Box 138"/>
              <p:cNvSpPr>
                <a:spLocks/>
              </p:cNvSpPr>
              <p:nvPr/>
            </p:nvSpPr>
            <p:spPr>
              <a:xfrm>
                <a:off x="0" y="3327"/>
                <a:ext cx="624" cy="0"/>
              </a:xfrm>
              <a:prstGeom prst="line">
                <a:avLst/>
              </a:prstGeom>
              <a:noFill/>
              <a:ln w="19050">
                <a:solidFill>
                  <a:schemeClr val="bg2"/>
                </a:solidFill>
                <a:round/>
                <a:headEnd/>
                <a:tailEnd/>
              </a:ln>
            </p:spPr>
          </p:sp>
          <p:sp>
            <p:nvSpPr>
              <p:cNvPr id="139" name="Text Box 139"/>
              <p:cNvSpPr>
                <a:spLocks/>
              </p:cNvSpPr>
              <p:nvPr/>
            </p:nvSpPr>
            <p:spPr>
              <a:xfrm>
                <a:off x="0" y="3201"/>
                <a:ext cx="624" cy="0"/>
              </a:xfrm>
              <a:prstGeom prst="line">
                <a:avLst/>
              </a:prstGeom>
              <a:noFill/>
              <a:ln w="28575">
                <a:solidFill>
                  <a:schemeClr val="bg2"/>
                </a:solidFill>
                <a:round/>
                <a:headEnd/>
                <a:tailEnd/>
              </a:ln>
            </p:spPr>
          </p:sp>
          <p:sp>
            <p:nvSpPr>
              <p:cNvPr id="140" name="Text Box 140"/>
              <p:cNvSpPr>
                <a:spLocks/>
              </p:cNvSpPr>
              <p:nvPr/>
            </p:nvSpPr>
            <p:spPr>
              <a:xfrm>
                <a:off x="0" y="3120"/>
                <a:ext cx="624" cy="0"/>
              </a:xfrm>
              <a:prstGeom prst="line">
                <a:avLst/>
              </a:prstGeom>
              <a:noFill/>
              <a:ln w="12700">
                <a:solidFill>
                  <a:schemeClr val="bg2"/>
                </a:solidFill>
                <a:round/>
                <a:headEnd/>
                <a:tailEnd/>
              </a:ln>
            </p:spPr>
          </p:sp>
          <p:sp>
            <p:nvSpPr>
              <p:cNvPr id="141" name="Text Box 141"/>
              <p:cNvSpPr>
                <a:spLocks/>
              </p:cNvSpPr>
              <p:nvPr/>
            </p:nvSpPr>
            <p:spPr>
              <a:xfrm>
                <a:off x="0" y="3306"/>
                <a:ext cx="624" cy="0"/>
              </a:xfrm>
              <a:prstGeom prst="line">
                <a:avLst/>
              </a:prstGeom>
              <a:noFill/>
              <a:ln>
                <a:solidFill>
                  <a:schemeClr val="bg2"/>
                </a:solidFill>
                <a:round/>
                <a:headEnd/>
                <a:tailEnd/>
              </a:ln>
            </p:spPr>
          </p:sp>
          <p:sp>
            <p:nvSpPr>
              <p:cNvPr id="142" name="Text Box 142"/>
              <p:cNvSpPr>
                <a:spLocks/>
              </p:cNvSpPr>
              <p:nvPr/>
            </p:nvSpPr>
            <p:spPr>
              <a:xfrm>
                <a:off x="0" y="2994"/>
                <a:ext cx="624" cy="0"/>
              </a:xfrm>
              <a:prstGeom prst="line">
                <a:avLst/>
              </a:prstGeom>
              <a:noFill/>
              <a:ln w="12700">
                <a:solidFill>
                  <a:schemeClr val="bg2"/>
                </a:solidFill>
                <a:round/>
                <a:headEnd/>
                <a:tailEnd/>
              </a:ln>
            </p:spPr>
          </p:sp>
          <p:sp>
            <p:nvSpPr>
              <p:cNvPr id="143" name="Text Box 143"/>
              <p:cNvSpPr>
                <a:spLocks/>
              </p:cNvSpPr>
              <p:nvPr/>
            </p:nvSpPr>
            <p:spPr>
              <a:xfrm>
                <a:off x="0" y="3048"/>
                <a:ext cx="624" cy="0"/>
              </a:xfrm>
              <a:prstGeom prst="line">
                <a:avLst/>
              </a:prstGeom>
              <a:noFill/>
              <a:ln w="12700">
                <a:solidFill>
                  <a:schemeClr val="bg2"/>
                </a:solidFill>
                <a:round/>
                <a:headEnd/>
                <a:tailEnd/>
              </a:ln>
            </p:spPr>
          </p:sp>
          <p:sp>
            <p:nvSpPr>
              <p:cNvPr id="144" name="Text Box 144"/>
              <p:cNvSpPr>
                <a:spLocks/>
              </p:cNvSpPr>
              <p:nvPr/>
            </p:nvSpPr>
            <p:spPr>
              <a:xfrm>
                <a:off x="0" y="3246"/>
                <a:ext cx="624" cy="0"/>
              </a:xfrm>
              <a:prstGeom prst="line">
                <a:avLst/>
              </a:prstGeom>
              <a:noFill/>
              <a:ln w="19050">
                <a:solidFill>
                  <a:schemeClr val="bg2"/>
                </a:solidFill>
                <a:round/>
                <a:headEnd/>
                <a:tailEnd/>
              </a:ln>
            </p:spPr>
          </p:sp>
          <p:sp>
            <p:nvSpPr>
              <p:cNvPr id="145" name="Text Box 145"/>
              <p:cNvSpPr>
                <a:spLocks/>
              </p:cNvSpPr>
              <p:nvPr/>
            </p:nvSpPr>
            <p:spPr>
              <a:xfrm>
                <a:off x="0" y="3225"/>
                <a:ext cx="624" cy="0"/>
              </a:xfrm>
              <a:prstGeom prst="line">
                <a:avLst/>
              </a:prstGeom>
              <a:noFill/>
              <a:ln>
                <a:solidFill>
                  <a:schemeClr val="bg2"/>
                </a:solidFill>
                <a:round/>
                <a:headEnd/>
                <a:tailEnd/>
              </a:ln>
            </p:spPr>
          </p:sp>
          <p:sp>
            <p:nvSpPr>
              <p:cNvPr id="146" name="Text Box 146"/>
              <p:cNvSpPr>
                <a:spLocks/>
              </p:cNvSpPr>
              <p:nvPr/>
            </p:nvSpPr>
            <p:spPr>
              <a:xfrm>
                <a:off x="0" y="2831"/>
                <a:ext cx="624" cy="0"/>
              </a:xfrm>
              <a:prstGeom prst="line">
                <a:avLst/>
              </a:prstGeom>
              <a:noFill/>
              <a:ln w="28575">
                <a:solidFill>
                  <a:schemeClr val="bg2"/>
                </a:solidFill>
                <a:round/>
                <a:headEnd/>
                <a:tailEnd/>
              </a:ln>
            </p:spPr>
          </p:sp>
          <p:sp>
            <p:nvSpPr>
              <p:cNvPr id="147" name="Text Box 147"/>
              <p:cNvSpPr>
                <a:spLocks/>
              </p:cNvSpPr>
              <p:nvPr/>
            </p:nvSpPr>
            <p:spPr>
              <a:xfrm>
                <a:off x="0" y="2750"/>
                <a:ext cx="624" cy="0"/>
              </a:xfrm>
              <a:prstGeom prst="line">
                <a:avLst/>
              </a:prstGeom>
              <a:noFill/>
              <a:ln w="12700">
                <a:solidFill>
                  <a:schemeClr val="bg2"/>
                </a:solidFill>
                <a:round/>
                <a:headEnd/>
                <a:tailEnd/>
              </a:ln>
            </p:spPr>
          </p:sp>
          <p:sp>
            <p:nvSpPr>
              <p:cNvPr id="148" name="Text Box 148"/>
              <p:cNvSpPr>
                <a:spLocks/>
              </p:cNvSpPr>
              <p:nvPr/>
            </p:nvSpPr>
            <p:spPr>
              <a:xfrm>
                <a:off x="0" y="2678"/>
                <a:ext cx="624" cy="0"/>
              </a:xfrm>
              <a:prstGeom prst="line">
                <a:avLst/>
              </a:prstGeom>
              <a:noFill/>
              <a:ln w="12700">
                <a:solidFill>
                  <a:schemeClr val="bg2"/>
                </a:solidFill>
                <a:round/>
                <a:headEnd/>
                <a:tailEnd/>
              </a:ln>
            </p:spPr>
          </p:sp>
          <p:sp>
            <p:nvSpPr>
              <p:cNvPr id="149" name="Text Box 149"/>
              <p:cNvSpPr>
                <a:spLocks/>
              </p:cNvSpPr>
              <p:nvPr/>
            </p:nvSpPr>
            <p:spPr>
              <a:xfrm>
                <a:off x="0" y="2876"/>
                <a:ext cx="624" cy="0"/>
              </a:xfrm>
              <a:prstGeom prst="line">
                <a:avLst/>
              </a:prstGeom>
              <a:noFill/>
              <a:ln w="19050">
                <a:solidFill>
                  <a:schemeClr val="bg2"/>
                </a:solidFill>
                <a:round/>
                <a:headEnd/>
                <a:tailEnd/>
              </a:ln>
            </p:spPr>
          </p:sp>
          <p:sp>
            <p:nvSpPr>
              <p:cNvPr id="150" name="Text Box 150"/>
              <p:cNvSpPr>
                <a:spLocks/>
              </p:cNvSpPr>
              <p:nvPr/>
            </p:nvSpPr>
            <p:spPr>
              <a:xfrm>
                <a:off x="0" y="2855"/>
                <a:ext cx="624" cy="0"/>
              </a:xfrm>
              <a:prstGeom prst="line">
                <a:avLst/>
              </a:prstGeom>
              <a:noFill/>
              <a:ln>
                <a:solidFill>
                  <a:schemeClr val="bg2"/>
                </a:solidFill>
                <a:round/>
                <a:headEnd/>
                <a:tailEnd/>
              </a:ln>
            </p:spPr>
          </p:sp>
          <p:sp>
            <p:nvSpPr>
              <p:cNvPr id="151" name="Text Box 151"/>
              <p:cNvSpPr>
                <a:spLocks/>
              </p:cNvSpPr>
              <p:nvPr/>
            </p:nvSpPr>
            <p:spPr>
              <a:xfrm>
                <a:off x="0" y="2554"/>
                <a:ext cx="624" cy="0"/>
              </a:xfrm>
              <a:prstGeom prst="line">
                <a:avLst/>
              </a:prstGeom>
              <a:noFill/>
              <a:ln>
                <a:solidFill>
                  <a:schemeClr val="bg2"/>
                </a:solidFill>
                <a:round/>
                <a:headEnd/>
                <a:tailEnd/>
              </a:ln>
            </p:spPr>
          </p:sp>
          <p:sp>
            <p:nvSpPr>
              <p:cNvPr id="152" name="Text Box 152"/>
              <p:cNvSpPr>
                <a:spLocks/>
              </p:cNvSpPr>
              <p:nvPr/>
            </p:nvSpPr>
            <p:spPr>
              <a:xfrm>
                <a:off x="0" y="2590"/>
                <a:ext cx="624" cy="0"/>
              </a:xfrm>
              <a:prstGeom prst="line">
                <a:avLst/>
              </a:prstGeom>
              <a:noFill/>
              <a:ln w="38100">
                <a:solidFill>
                  <a:schemeClr val="bg2"/>
                </a:solidFill>
                <a:round/>
                <a:headEnd/>
                <a:tailEnd/>
              </a:ln>
            </p:spPr>
          </p:sp>
          <p:sp>
            <p:nvSpPr>
              <p:cNvPr id="153" name="Text Box 153"/>
              <p:cNvSpPr>
                <a:spLocks/>
              </p:cNvSpPr>
              <p:nvPr/>
            </p:nvSpPr>
            <p:spPr>
              <a:xfrm>
                <a:off x="0" y="2623"/>
                <a:ext cx="624" cy="0"/>
              </a:xfrm>
              <a:prstGeom prst="line">
                <a:avLst/>
              </a:prstGeom>
              <a:noFill/>
              <a:ln w="19050">
                <a:solidFill>
                  <a:schemeClr val="bg2"/>
                </a:solidFill>
                <a:round/>
                <a:headEnd/>
                <a:tailEnd/>
              </a:ln>
            </p:spPr>
          </p:sp>
          <p:sp>
            <p:nvSpPr>
              <p:cNvPr id="154" name="Text Box 154"/>
              <p:cNvSpPr>
                <a:spLocks/>
              </p:cNvSpPr>
              <p:nvPr/>
            </p:nvSpPr>
            <p:spPr>
              <a:xfrm>
                <a:off x="0" y="2464"/>
                <a:ext cx="624" cy="0"/>
              </a:xfrm>
              <a:prstGeom prst="line">
                <a:avLst/>
              </a:prstGeom>
              <a:noFill/>
              <a:ln w="28575">
                <a:solidFill>
                  <a:schemeClr val="bg2"/>
                </a:solidFill>
                <a:round/>
                <a:headEnd/>
                <a:tailEnd/>
              </a:ln>
            </p:spPr>
          </p:sp>
          <p:sp>
            <p:nvSpPr>
              <p:cNvPr id="155" name="Text Box 155"/>
              <p:cNvSpPr>
                <a:spLocks/>
              </p:cNvSpPr>
              <p:nvPr/>
            </p:nvSpPr>
            <p:spPr>
              <a:xfrm>
                <a:off x="0" y="2416"/>
                <a:ext cx="624" cy="0"/>
              </a:xfrm>
              <a:prstGeom prst="line">
                <a:avLst/>
              </a:prstGeom>
              <a:noFill/>
              <a:ln w="12700">
                <a:solidFill>
                  <a:schemeClr val="bg2"/>
                </a:solidFill>
                <a:round/>
                <a:headEnd/>
                <a:tailEnd/>
              </a:ln>
            </p:spPr>
          </p:sp>
          <p:sp>
            <p:nvSpPr>
              <p:cNvPr id="156" name="Text Box 156"/>
              <p:cNvSpPr>
                <a:spLocks/>
              </p:cNvSpPr>
              <p:nvPr/>
            </p:nvSpPr>
            <p:spPr>
              <a:xfrm>
                <a:off x="0" y="2509"/>
                <a:ext cx="624" cy="0"/>
              </a:xfrm>
              <a:prstGeom prst="line">
                <a:avLst/>
              </a:prstGeom>
              <a:noFill/>
              <a:ln w="19050">
                <a:solidFill>
                  <a:schemeClr val="bg2"/>
                </a:solidFill>
                <a:round/>
                <a:headEnd/>
                <a:tailEnd/>
              </a:ln>
            </p:spPr>
          </p:sp>
          <p:sp>
            <p:nvSpPr>
              <p:cNvPr id="157" name="Text Box 157"/>
              <p:cNvSpPr>
                <a:spLocks/>
              </p:cNvSpPr>
              <p:nvPr/>
            </p:nvSpPr>
            <p:spPr>
              <a:xfrm>
                <a:off x="0" y="2371"/>
                <a:ext cx="624" cy="0"/>
              </a:xfrm>
              <a:prstGeom prst="line">
                <a:avLst/>
              </a:prstGeom>
              <a:noFill/>
              <a:ln w="19050">
                <a:solidFill>
                  <a:schemeClr val="bg2"/>
                </a:solidFill>
                <a:round/>
                <a:headEnd/>
                <a:tailEnd/>
              </a:ln>
            </p:spPr>
          </p:sp>
          <p:sp>
            <p:nvSpPr>
              <p:cNvPr id="158" name="Text Box 158"/>
              <p:cNvSpPr>
                <a:spLocks/>
              </p:cNvSpPr>
              <p:nvPr/>
            </p:nvSpPr>
            <p:spPr>
              <a:xfrm>
                <a:off x="0" y="2245"/>
                <a:ext cx="624" cy="0"/>
              </a:xfrm>
              <a:prstGeom prst="line">
                <a:avLst/>
              </a:prstGeom>
              <a:noFill/>
              <a:ln w="28575">
                <a:solidFill>
                  <a:schemeClr val="bg2"/>
                </a:solidFill>
                <a:round/>
                <a:headEnd/>
                <a:tailEnd/>
              </a:ln>
            </p:spPr>
          </p:sp>
          <p:sp>
            <p:nvSpPr>
              <p:cNvPr id="159" name="Text Box 159"/>
              <p:cNvSpPr>
                <a:spLocks/>
              </p:cNvSpPr>
              <p:nvPr/>
            </p:nvSpPr>
            <p:spPr>
              <a:xfrm>
                <a:off x="0" y="2350"/>
                <a:ext cx="624" cy="0"/>
              </a:xfrm>
              <a:prstGeom prst="line">
                <a:avLst/>
              </a:prstGeom>
              <a:noFill/>
              <a:ln>
                <a:solidFill>
                  <a:schemeClr val="bg2"/>
                </a:solidFill>
                <a:round/>
                <a:headEnd/>
                <a:tailEnd/>
              </a:ln>
            </p:spPr>
          </p:sp>
          <p:sp>
            <p:nvSpPr>
              <p:cNvPr id="160" name="Text Box 160"/>
              <p:cNvSpPr>
                <a:spLocks/>
              </p:cNvSpPr>
              <p:nvPr/>
            </p:nvSpPr>
            <p:spPr>
              <a:xfrm>
                <a:off x="0" y="2290"/>
                <a:ext cx="624" cy="0"/>
              </a:xfrm>
              <a:prstGeom prst="line">
                <a:avLst/>
              </a:prstGeom>
              <a:noFill/>
              <a:ln w="19050">
                <a:solidFill>
                  <a:schemeClr val="bg2"/>
                </a:solidFill>
                <a:round/>
                <a:headEnd/>
                <a:tailEnd/>
              </a:ln>
            </p:spPr>
          </p:sp>
          <p:sp>
            <p:nvSpPr>
              <p:cNvPr id="161" name="Text Box 161"/>
              <p:cNvSpPr>
                <a:spLocks/>
              </p:cNvSpPr>
              <p:nvPr/>
            </p:nvSpPr>
            <p:spPr>
              <a:xfrm>
                <a:off x="0" y="2269"/>
                <a:ext cx="624" cy="0"/>
              </a:xfrm>
              <a:prstGeom prst="line">
                <a:avLst/>
              </a:prstGeom>
              <a:noFill/>
              <a:ln>
                <a:solidFill>
                  <a:schemeClr val="bg2"/>
                </a:solidFill>
                <a:round/>
                <a:headEnd/>
                <a:tailEnd/>
              </a:ln>
            </p:spPr>
          </p:sp>
          <p:sp>
            <p:nvSpPr>
              <p:cNvPr id="162" name="Text Box 162"/>
              <p:cNvSpPr>
                <a:spLocks/>
              </p:cNvSpPr>
              <p:nvPr/>
            </p:nvSpPr>
            <p:spPr>
              <a:xfrm>
                <a:off x="0" y="2130"/>
                <a:ext cx="624" cy="0"/>
              </a:xfrm>
              <a:prstGeom prst="line">
                <a:avLst/>
              </a:prstGeom>
              <a:noFill/>
              <a:ln>
                <a:solidFill>
                  <a:schemeClr val="bg2"/>
                </a:solidFill>
                <a:round/>
                <a:headEnd/>
                <a:tailEnd/>
              </a:ln>
            </p:spPr>
          </p:sp>
          <p:sp>
            <p:nvSpPr>
              <p:cNvPr id="163" name="Text Box 163"/>
              <p:cNvSpPr>
                <a:spLocks/>
              </p:cNvSpPr>
              <p:nvPr/>
            </p:nvSpPr>
            <p:spPr>
              <a:xfrm>
                <a:off x="0" y="2166"/>
                <a:ext cx="624" cy="0"/>
              </a:xfrm>
              <a:prstGeom prst="line">
                <a:avLst/>
              </a:prstGeom>
              <a:noFill/>
              <a:ln w="38100">
                <a:solidFill>
                  <a:schemeClr val="bg2"/>
                </a:solidFill>
                <a:round/>
                <a:headEnd/>
                <a:tailEnd/>
              </a:ln>
            </p:spPr>
          </p:sp>
          <p:sp>
            <p:nvSpPr>
              <p:cNvPr id="164" name="Text Box 164"/>
              <p:cNvSpPr>
                <a:spLocks/>
              </p:cNvSpPr>
              <p:nvPr/>
            </p:nvSpPr>
            <p:spPr>
              <a:xfrm>
                <a:off x="0" y="2199"/>
                <a:ext cx="624" cy="0"/>
              </a:xfrm>
              <a:prstGeom prst="line">
                <a:avLst/>
              </a:prstGeom>
              <a:noFill/>
              <a:ln w="19050">
                <a:solidFill>
                  <a:schemeClr val="bg2"/>
                </a:solidFill>
                <a:round/>
                <a:headEnd/>
                <a:tailEnd/>
              </a:ln>
            </p:spPr>
          </p:sp>
          <p:sp>
            <p:nvSpPr>
              <p:cNvPr id="165" name="Text Box 165"/>
              <p:cNvSpPr>
                <a:spLocks/>
              </p:cNvSpPr>
              <p:nvPr/>
            </p:nvSpPr>
            <p:spPr>
              <a:xfrm>
                <a:off x="0" y="2040"/>
                <a:ext cx="624" cy="0"/>
              </a:xfrm>
              <a:prstGeom prst="line">
                <a:avLst/>
              </a:prstGeom>
              <a:noFill/>
              <a:ln w="28575">
                <a:solidFill>
                  <a:schemeClr val="bg2"/>
                </a:solidFill>
                <a:round/>
                <a:headEnd/>
                <a:tailEnd/>
              </a:ln>
            </p:spPr>
          </p:sp>
          <p:sp>
            <p:nvSpPr>
              <p:cNvPr id="166" name="Text Box 166"/>
              <p:cNvSpPr>
                <a:spLocks/>
              </p:cNvSpPr>
              <p:nvPr/>
            </p:nvSpPr>
            <p:spPr>
              <a:xfrm>
                <a:off x="0" y="1992"/>
                <a:ext cx="624" cy="0"/>
              </a:xfrm>
              <a:prstGeom prst="line">
                <a:avLst/>
              </a:prstGeom>
              <a:noFill/>
              <a:ln w="12700">
                <a:solidFill>
                  <a:schemeClr val="bg2"/>
                </a:solidFill>
                <a:round/>
                <a:headEnd/>
                <a:tailEnd/>
              </a:ln>
            </p:spPr>
          </p:sp>
          <p:sp>
            <p:nvSpPr>
              <p:cNvPr id="167" name="Text Box 167"/>
              <p:cNvSpPr>
                <a:spLocks/>
              </p:cNvSpPr>
              <p:nvPr/>
            </p:nvSpPr>
            <p:spPr>
              <a:xfrm>
                <a:off x="0" y="2085"/>
                <a:ext cx="624" cy="0"/>
              </a:xfrm>
              <a:prstGeom prst="line">
                <a:avLst/>
              </a:prstGeom>
              <a:noFill/>
              <a:ln w="19050">
                <a:solidFill>
                  <a:schemeClr val="bg2"/>
                </a:solidFill>
                <a:round/>
                <a:headEnd/>
                <a:tailEnd/>
              </a:ln>
            </p:spPr>
          </p:sp>
          <p:sp>
            <p:nvSpPr>
              <p:cNvPr id="168" name="Text Box 168"/>
              <p:cNvSpPr>
                <a:spLocks/>
              </p:cNvSpPr>
              <p:nvPr/>
            </p:nvSpPr>
            <p:spPr>
              <a:xfrm>
                <a:off x="0" y="1593"/>
                <a:ext cx="624" cy="0"/>
              </a:xfrm>
              <a:prstGeom prst="line">
                <a:avLst/>
              </a:prstGeom>
              <a:noFill/>
              <a:ln>
                <a:solidFill>
                  <a:schemeClr val="bg2"/>
                </a:solidFill>
                <a:round/>
                <a:headEnd/>
                <a:tailEnd/>
              </a:ln>
            </p:spPr>
          </p:sp>
          <p:sp>
            <p:nvSpPr>
              <p:cNvPr id="169" name="Text Box 169"/>
              <p:cNvSpPr>
                <a:spLocks/>
              </p:cNvSpPr>
              <p:nvPr/>
            </p:nvSpPr>
            <p:spPr>
              <a:xfrm>
                <a:off x="0" y="1566"/>
                <a:ext cx="624" cy="0"/>
              </a:xfrm>
              <a:prstGeom prst="line">
                <a:avLst/>
              </a:prstGeom>
              <a:noFill/>
              <a:ln w="38100">
                <a:solidFill>
                  <a:schemeClr val="bg2"/>
                </a:solidFill>
                <a:round/>
                <a:headEnd/>
                <a:tailEnd/>
              </a:ln>
            </p:spPr>
          </p:sp>
          <p:sp>
            <p:nvSpPr>
              <p:cNvPr id="170" name="Text Box 170"/>
              <p:cNvSpPr>
                <a:spLocks/>
              </p:cNvSpPr>
              <p:nvPr/>
            </p:nvSpPr>
            <p:spPr>
              <a:xfrm>
                <a:off x="0" y="1947"/>
                <a:ext cx="624" cy="0"/>
              </a:xfrm>
              <a:prstGeom prst="line">
                <a:avLst/>
              </a:prstGeom>
              <a:noFill/>
              <a:ln w="19050">
                <a:solidFill>
                  <a:schemeClr val="bg2"/>
                </a:solidFill>
                <a:round/>
                <a:headEnd/>
                <a:tailEnd/>
              </a:ln>
            </p:spPr>
          </p:sp>
          <p:sp>
            <p:nvSpPr>
              <p:cNvPr id="171" name="Text Box 171"/>
              <p:cNvSpPr>
                <a:spLocks/>
              </p:cNvSpPr>
              <p:nvPr/>
            </p:nvSpPr>
            <p:spPr>
              <a:xfrm>
                <a:off x="0" y="1821"/>
                <a:ext cx="624" cy="0"/>
              </a:xfrm>
              <a:prstGeom prst="line">
                <a:avLst/>
              </a:prstGeom>
              <a:noFill/>
              <a:ln w="28575">
                <a:solidFill>
                  <a:schemeClr val="bg2"/>
                </a:solidFill>
                <a:round/>
                <a:headEnd/>
                <a:tailEnd/>
              </a:ln>
            </p:spPr>
          </p:sp>
          <p:sp>
            <p:nvSpPr>
              <p:cNvPr id="172" name="Text Box 172"/>
              <p:cNvSpPr>
                <a:spLocks/>
              </p:cNvSpPr>
              <p:nvPr/>
            </p:nvSpPr>
            <p:spPr>
              <a:xfrm>
                <a:off x="0" y="1740"/>
                <a:ext cx="624" cy="0"/>
              </a:xfrm>
              <a:prstGeom prst="line">
                <a:avLst/>
              </a:prstGeom>
              <a:noFill/>
              <a:ln w="12700">
                <a:solidFill>
                  <a:schemeClr val="bg2"/>
                </a:solidFill>
                <a:round/>
                <a:headEnd/>
                <a:tailEnd/>
              </a:ln>
            </p:spPr>
          </p:sp>
          <p:sp>
            <p:nvSpPr>
              <p:cNvPr id="173" name="Text Box 173"/>
              <p:cNvSpPr>
                <a:spLocks/>
              </p:cNvSpPr>
              <p:nvPr/>
            </p:nvSpPr>
            <p:spPr>
              <a:xfrm>
                <a:off x="0" y="1926"/>
                <a:ext cx="624" cy="0"/>
              </a:xfrm>
              <a:prstGeom prst="line">
                <a:avLst/>
              </a:prstGeom>
              <a:noFill/>
              <a:ln>
                <a:solidFill>
                  <a:schemeClr val="bg2"/>
                </a:solidFill>
                <a:round/>
                <a:headEnd/>
                <a:tailEnd/>
              </a:ln>
            </p:spPr>
          </p:sp>
          <p:sp>
            <p:nvSpPr>
              <p:cNvPr id="174" name="Text Box 174"/>
              <p:cNvSpPr>
                <a:spLocks/>
              </p:cNvSpPr>
              <p:nvPr/>
            </p:nvSpPr>
            <p:spPr>
              <a:xfrm>
                <a:off x="0" y="1614"/>
                <a:ext cx="624" cy="0"/>
              </a:xfrm>
              <a:prstGeom prst="line">
                <a:avLst/>
              </a:prstGeom>
              <a:noFill/>
              <a:ln w="12700">
                <a:solidFill>
                  <a:schemeClr val="bg2"/>
                </a:solidFill>
                <a:round/>
                <a:headEnd/>
                <a:tailEnd/>
              </a:ln>
            </p:spPr>
          </p:sp>
          <p:sp>
            <p:nvSpPr>
              <p:cNvPr id="175" name="Text Box 175"/>
              <p:cNvSpPr>
                <a:spLocks/>
              </p:cNvSpPr>
              <p:nvPr/>
            </p:nvSpPr>
            <p:spPr>
              <a:xfrm>
                <a:off x="0" y="1668"/>
                <a:ext cx="624" cy="0"/>
              </a:xfrm>
              <a:prstGeom prst="line">
                <a:avLst/>
              </a:prstGeom>
              <a:noFill/>
              <a:ln w="12700">
                <a:solidFill>
                  <a:schemeClr val="bg2"/>
                </a:solidFill>
                <a:round/>
                <a:headEnd/>
                <a:tailEnd/>
              </a:ln>
            </p:spPr>
          </p:sp>
          <p:sp>
            <p:nvSpPr>
              <p:cNvPr id="176" name="Text Box 176"/>
              <p:cNvSpPr>
                <a:spLocks/>
              </p:cNvSpPr>
              <p:nvPr/>
            </p:nvSpPr>
            <p:spPr>
              <a:xfrm>
                <a:off x="0" y="1866"/>
                <a:ext cx="624" cy="0"/>
              </a:xfrm>
              <a:prstGeom prst="line">
                <a:avLst/>
              </a:prstGeom>
              <a:noFill/>
              <a:ln w="19050">
                <a:solidFill>
                  <a:schemeClr val="bg2"/>
                </a:solidFill>
                <a:round/>
                <a:headEnd/>
                <a:tailEnd/>
              </a:ln>
            </p:spPr>
          </p:sp>
          <p:sp>
            <p:nvSpPr>
              <p:cNvPr id="177" name="Text Box 177"/>
              <p:cNvSpPr>
                <a:spLocks/>
              </p:cNvSpPr>
              <p:nvPr/>
            </p:nvSpPr>
            <p:spPr>
              <a:xfrm>
                <a:off x="0" y="1845"/>
                <a:ext cx="624" cy="0"/>
              </a:xfrm>
              <a:prstGeom prst="line">
                <a:avLst/>
              </a:prstGeom>
              <a:noFill/>
              <a:ln>
                <a:solidFill>
                  <a:schemeClr val="bg2"/>
                </a:solidFill>
                <a:round/>
                <a:headEnd/>
                <a:tailEnd/>
              </a:ln>
            </p:spPr>
          </p:sp>
          <p:sp>
            <p:nvSpPr>
              <p:cNvPr id="178" name="Text Box 178"/>
              <p:cNvSpPr>
                <a:spLocks/>
              </p:cNvSpPr>
              <p:nvPr/>
            </p:nvSpPr>
            <p:spPr>
              <a:xfrm>
                <a:off x="0" y="1437"/>
                <a:ext cx="624" cy="0"/>
              </a:xfrm>
              <a:prstGeom prst="line">
                <a:avLst/>
              </a:prstGeom>
              <a:noFill/>
              <a:ln>
                <a:solidFill>
                  <a:schemeClr val="bg2"/>
                </a:solidFill>
                <a:round/>
                <a:headEnd/>
                <a:tailEnd/>
              </a:ln>
            </p:spPr>
          </p:sp>
          <p:sp>
            <p:nvSpPr>
              <p:cNvPr id="179" name="Text Box 179"/>
              <p:cNvSpPr>
                <a:spLocks/>
              </p:cNvSpPr>
              <p:nvPr/>
            </p:nvSpPr>
            <p:spPr>
              <a:xfrm>
                <a:off x="0" y="1473"/>
                <a:ext cx="624" cy="0"/>
              </a:xfrm>
              <a:prstGeom prst="line">
                <a:avLst/>
              </a:prstGeom>
              <a:noFill/>
              <a:ln w="38100">
                <a:solidFill>
                  <a:schemeClr val="bg2"/>
                </a:solidFill>
                <a:round/>
                <a:headEnd/>
                <a:tailEnd/>
              </a:ln>
            </p:spPr>
          </p:sp>
          <p:sp>
            <p:nvSpPr>
              <p:cNvPr id="180" name="Text Box 180"/>
              <p:cNvSpPr>
                <a:spLocks/>
              </p:cNvSpPr>
              <p:nvPr/>
            </p:nvSpPr>
            <p:spPr>
              <a:xfrm>
                <a:off x="0" y="1506"/>
                <a:ext cx="624" cy="0"/>
              </a:xfrm>
              <a:prstGeom prst="line">
                <a:avLst/>
              </a:prstGeom>
              <a:noFill/>
              <a:ln w="19050">
                <a:solidFill>
                  <a:schemeClr val="bg2"/>
                </a:solidFill>
                <a:round/>
                <a:headEnd/>
                <a:tailEnd/>
              </a:ln>
            </p:spPr>
          </p:sp>
          <p:sp>
            <p:nvSpPr>
              <p:cNvPr id="181" name="Text Box 181"/>
              <p:cNvSpPr>
                <a:spLocks/>
              </p:cNvSpPr>
              <p:nvPr/>
            </p:nvSpPr>
            <p:spPr>
              <a:xfrm>
                <a:off x="0" y="1347"/>
                <a:ext cx="624" cy="0"/>
              </a:xfrm>
              <a:prstGeom prst="line">
                <a:avLst/>
              </a:prstGeom>
              <a:noFill/>
              <a:ln w="28575">
                <a:solidFill>
                  <a:schemeClr val="bg2"/>
                </a:solidFill>
                <a:round/>
                <a:headEnd/>
                <a:tailEnd/>
              </a:ln>
            </p:spPr>
          </p:sp>
          <p:sp>
            <p:nvSpPr>
              <p:cNvPr id="182" name="Text Box 182"/>
              <p:cNvSpPr>
                <a:spLocks/>
              </p:cNvSpPr>
              <p:nvPr/>
            </p:nvSpPr>
            <p:spPr>
              <a:xfrm>
                <a:off x="0" y="1392"/>
                <a:ext cx="624" cy="0"/>
              </a:xfrm>
              <a:prstGeom prst="line">
                <a:avLst/>
              </a:prstGeom>
              <a:noFill/>
              <a:ln w="19050">
                <a:solidFill>
                  <a:schemeClr val="bg2"/>
                </a:solidFill>
                <a:round/>
                <a:headEnd/>
                <a:tailEnd/>
              </a:ln>
            </p:spPr>
          </p:sp>
          <p:sp>
            <p:nvSpPr>
              <p:cNvPr id="183" name="Text Box 183"/>
              <p:cNvSpPr>
                <a:spLocks/>
              </p:cNvSpPr>
              <p:nvPr/>
            </p:nvSpPr>
            <p:spPr>
              <a:xfrm>
                <a:off x="0" y="1016"/>
                <a:ext cx="624" cy="0"/>
              </a:xfrm>
              <a:prstGeom prst="line">
                <a:avLst/>
              </a:prstGeom>
              <a:noFill/>
              <a:ln>
                <a:solidFill>
                  <a:schemeClr val="bg2"/>
                </a:solidFill>
                <a:round/>
                <a:headEnd/>
                <a:tailEnd/>
              </a:ln>
            </p:spPr>
          </p:sp>
          <p:sp>
            <p:nvSpPr>
              <p:cNvPr id="184" name="Text Box 184"/>
              <p:cNvSpPr>
                <a:spLocks/>
              </p:cNvSpPr>
              <p:nvPr/>
            </p:nvSpPr>
            <p:spPr>
              <a:xfrm>
                <a:off x="0" y="989"/>
                <a:ext cx="624" cy="0"/>
              </a:xfrm>
              <a:prstGeom prst="line">
                <a:avLst/>
              </a:prstGeom>
              <a:noFill/>
              <a:ln w="38100">
                <a:solidFill>
                  <a:schemeClr val="bg2"/>
                </a:solidFill>
                <a:round/>
                <a:headEnd/>
                <a:tailEnd/>
              </a:ln>
            </p:spPr>
          </p:sp>
          <p:sp>
            <p:nvSpPr>
              <p:cNvPr id="185" name="Text Box 185"/>
              <p:cNvSpPr>
                <a:spLocks/>
              </p:cNvSpPr>
              <p:nvPr/>
            </p:nvSpPr>
            <p:spPr>
              <a:xfrm>
                <a:off x="0" y="1244"/>
                <a:ext cx="624" cy="0"/>
              </a:xfrm>
              <a:prstGeom prst="line">
                <a:avLst/>
              </a:prstGeom>
              <a:noFill/>
              <a:ln w="28575">
                <a:solidFill>
                  <a:schemeClr val="bg2"/>
                </a:solidFill>
                <a:round/>
                <a:headEnd/>
                <a:tailEnd/>
              </a:ln>
            </p:spPr>
          </p:sp>
          <p:sp>
            <p:nvSpPr>
              <p:cNvPr id="186" name="Text Box 186"/>
              <p:cNvSpPr>
                <a:spLocks/>
              </p:cNvSpPr>
              <p:nvPr/>
            </p:nvSpPr>
            <p:spPr>
              <a:xfrm>
                <a:off x="0" y="1163"/>
                <a:ext cx="624" cy="0"/>
              </a:xfrm>
              <a:prstGeom prst="line">
                <a:avLst/>
              </a:prstGeom>
              <a:noFill/>
              <a:ln w="12700">
                <a:solidFill>
                  <a:schemeClr val="bg2"/>
                </a:solidFill>
                <a:round/>
                <a:headEnd/>
                <a:tailEnd/>
              </a:ln>
            </p:spPr>
          </p:sp>
          <p:sp>
            <p:nvSpPr>
              <p:cNvPr id="187" name="Text Box 187"/>
              <p:cNvSpPr>
                <a:spLocks/>
              </p:cNvSpPr>
              <p:nvPr/>
            </p:nvSpPr>
            <p:spPr>
              <a:xfrm>
                <a:off x="0" y="1037"/>
                <a:ext cx="624" cy="0"/>
              </a:xfrm>
              <a:prstGeom prst="line">
                <a:avLst/>
              </a:prstGeom>
              <a:noFill/>
              <a:ln w="12700">
                <a:solidFill>
                  <a:schemeClr val="bg2"/>
                </a:solidFill>
                <a:round/>
                <a:headEnd/>
                <a:tailEnd/>
              </a:ln>
            </p:spPr>
          </p:sp>
          <p:sp>
            <p:nvSpPr>
              <p:cNvPr id="188" name="Text Box 188"/>
              <p:cNvSpPr>
                <a:spLocks/>
              </p:cNvSpPr>
              <p:nvPr/>
            </p:nvSpPr>
            <p:spPr>
              <a:xfrm>
                <a:off x="0" y="1091"/>
                <a:ext cx="624" cy="0"/>
              </a:xfrm>
              <a:prstGeom prst="line">
                <a:avLst/>
              </a:prstGeom>
              <a:noFill/>
              <a:ln w="12700">
                <a:solidFill>
                  <a:schemeClr val="bg2"/>
                </a:solidFill>
                <a:round/>
                <a:headEnd/>
                <a:tailEnd/>
              </a:ln>
            </p:spPr>
          </p:sp>
          <p:sp>
            <p:nvSpPr>
              <p:cNvPr id="189" name="Text Box 189"/>
              <p:cNvSpPr>
                <a:spLocks/>
              </p:cNvSpPr>
              <p:nvPr/>
            </p:nvSpPr>
            <p:spPr>
              <a:xfrm>
                <a:off x="0" y="1289"/>
                <a:ext cx="624" cy="0"/>
              </a:xfrm>
              <a:prstGeom prst="line">
                <a:avLst/>
              </a:prstGeom>
              <a:noFill/>
              <a:ln w="19050">
                <a:solidFill>
                  <a:schemeClr val="bg2"/>
                </a:solidFill>
                <a:round/>
                <a:headEnd/>
                <a:tailEnd/>
              </a:ln>
            </p:spPr>
          </p:sp>
          <p:sp>
            <p:nvSpPr>
              <p:cNvPr id="190" name="Text Box 190"/>
              <p:cNvSpPr>
                <a:spLocks/>
              </p:cNvSpPr>
              <p:nvPr/>
            </p:nvSpPr>
            <p:spPr>
              <a:xfrm>
                <a:off x="0" y="1268"/>
                <a:ext cx="624" cy="0"/>
              </a:xfrm>
              <a:prstGeom prst="line">
                <a:avLst/>
              </a:prstGeom>
              <a:noFill/>
              <a:ln>
                <a:solidFill>
                  <a:schemeClr val="bg2"/>
                </a:solidFill>
                <a:round/>
                <a:headEnd/>
                <a:tailEnd/>
              </a:ln>
            </p:spPr>
          </p:sp>
          <p:sp>
            <p:nvSpPr>
              <p:cNvPr id="191" name="Text Box 191"/>
              <p:cNvSpPr>
                <a:spLocks/>
              </p:cNvSpPr>
              <p:nvPr/>
            </p:nvSpPr>
            <p:spPr>
              <a:xfrm>
                <a:off x="0" y="860"/>
                <a:ext cx="624" cy="0"/>
              </a:xfrm>
              <a:prstGeom prst="line">
                <a:avLst/>
              </a:prstGeom>
              <a:noFill/>
              <a:ln>
                <a:solidFill>
                  <a:schemeClr val="bg2"/>
                </a:solidFill>
                <a:round/>
                <a:headEnd/>
                <a:tailEnd/>
              </a:ln>
            </p:spPr>
          </p:sp>
          <p:sp>
            <p:nvSpPr>
              <p:cNvPr id="192" name="Text Box 192"/>
              <p:cNvSpPr>
                <a:spLocks/>
              </p:cNvSpPr>
              <p:nvPr/>
            </p:nvSpPr>
            <p:spPr>
              <a:xfrm>
                <a:off x="0" y="896"/>
                <a:ext cx="624" cy="0"/>
              </a:xfrm>
              <a:prstGeom prst="line">
                <a:avLst/>
              </a:prstGeom>
              <a:noFill/>
              <a:ln w="38100">
                <a:solidFill>
                  <a:schemeClr val="bg2"/>
                </a:solidFill>
                <a:round/>
                <a:headEnd/>
                <a:tailEnd/>
              </a:ln>
            </p:spPr>
          </p:sp>
          <p:sp>
            <p:nvSpPr>
              <p:cNvPr id="193" name="Text Box 193"/>
              <p:cNvSpPr>
                <a:spLocks/>
              </p:cNvSpPr>
              <p:nvPr/>
            </p:nvSpPr>
            <p:spPr>
              <a:xfrm>
                <a:off x="0" y="929"/>
                <a:ext cx="624" cy="0"/>
              </a:xfrm>
              <a:prstGeom prst="line">
                <a:avLst/>
              </a:prstGeom>
              <a:noFill/>
              <a:ln w="19050">
                <a:solidFill>
                  <a:schemeClr val="bg2"/>
                </a:solidFill>
                <a:round/>
                <a:headEnd/>
                <a:tailEnd/>
              </a:ln>
            </p:spPr>
          </p:sp>
          <p:sp>
            <p:nvSpPr>
              <p:cNvPr id="194" name="Text Box 194"/>
              <p:cNvSpPr>
                <a:spLocks/>
              </p:cNvSpPr>
              <p:nvPr/>
            </p:nvSpPr>
            <p:spPr>
              <a:xfrm>
                <a:off x="0" y="770"/>
                <a:ext cx="624" cy="0"/>
              </a:xfrm>
              <a:prstGeom prst="line">
                <a:avLst/>
              </a:prstGeom>
              <a:noFill/>
              <a:ln w="28575">
                <a:solidFill>
                  <a:schemeClr val="bg2"/>
                </a:solidFill>
                <a:round/>
                <a:headEnd/>
                <a:tailEnd/>
              </a:ln>
            </p:spPr>
          </p:sp>
          <p:sp>
            <p:nvSpPr>
              <p:cNvPr id="195" name="Text Box 195"/>
              <p:cNvSpPr>
                <a:spLocks/>
              </p:cNvSpPr>
              <p:nvPr/>
            </p:nvSpPr>
            <p:spPr>
              <a:xfrm>
                <a:off x="0" y="815"/>
                <a:ext cx="624" cy="0"/>
              </a:xfrm>
              <a:prstGeom prst="line">
                <a:avLst/>
              </a:prstGeom>
              <a:noFill/>
              <a:ln w="19050">
                <a:solidFill>
                  <a:schemeClr val="bg2"/>
                </a:solidFill>
                <a:round/>
                <a:headEnd/>
                <a:tailEnd/>
              </a:ln>
            </p:spPr>
          </p:sp>
          <p:sp>
            <p:nvSpPr>
              <p:cNvPr id="196" name="Text Box 196"/>
              <p:cNvSpPr>
                <a:spLocks/>
              </p:cNvSpPr>
              <p:nvPr/>
            </p:nvSpPr>
            <p:spPr>
              <a:xfrm>
                <a:off x="0" y="718"/>
                <a:ext cx="624" cy="0"/>
              </a:xfrm>
              <a:prstGeom prst="line">
                <a:avLst/>
              </a:prstGeom>
              <a:noFill/>
              <a:ln w="12700">
                <a:solidFill>
                  <a:schemeClr val="bg2"/>
                </a:solidFill>
                <a:round/>
                <a:headEnd/>
                <a:tailEnd/>
              </a:ln>
            </p:spPr>
          </p:sp>
          <p:sp>
            <p:nvSpPr>
              <p:cNvPr id="197" name="Text Box 197"/>
              <p:cNvSpPr>
                <a:spLocks/>
              </p:cNvSpPr>
              <p:nvPr/>
            </p:nvSpPr>
            <p:spPr>
              <a:xfrm>
                <a:off x="0" y="646"/>
                <a:ext cx="624" cy="0"/>
              </a:xfrm>
              <a:prstGeom prst="line">
                <a:avLst/>
              </a:prstGeom>
              <a:noFill/>
              <a:ln w="12700">
                <a:solidFill>
                  <a:schemeClr val="bg2"/>
                </a:solidFill>
                <a:round/>
                <a:headEnd/>
                <a:tailEnd/>
              </a:ln>
            </p:spPr>
          </p:sp>
          <p:sp>
            <p:nvSpPr>
              <p:cNvPr id="198" name="Text Box 198"/>
              <p:cNvSpPr>
                <a:spLocks/>
              </p:cNvSpPr>
              <p:nvPr/>
            </p:nvSpPr>
            <p:spPr>
              <a:xfrm>
                <a:off x="0" y="522"/>
                <a:ext cx="624" cy="0"/>
              </a:xfrm>
              <a:prstGeom prst="line">
                <a:avLst/>
              </a:prstGeom>
              <a:noFill/>
              <a:ln>
                <a:solidFill>
                  <a:schemeClr val="bg2"/>
                </a:solidFill>
                <a:round/>
                <a:headEnd/>
                <a:tailEnd/>
              </a:ln>
            </p:spPr>
          </p:sp>
          <p:sp>
            <p:nvSpPr>
              <p:cNvPr id="199" name="Text Box 199"/>
              <p:cNvSpPr>
                <a:spLocks/>
              </p:cNvSpPr>
              <p:nvPr/>
            </p:nvSpPr>
            <p:spPr>
              <a:xfrm>
                <a:off x="0" y="558"/>
                <a:ext cx="624" cy="0"/>
              </a:xfrm>
              <a:prstGeom prst="line">
                <a:avLst/>
              </a:prstGeom>
              <a:noFill/>
              <a:ln w="38100">
                <a:solidFill>
                  <a:schemeClr val="bg2"/>
                </a:solidFill>
                <a:round/>
                <a:headEnd/>
                <a:tailEnd/>
              </a:ln>
            </p:spPr>
          </p:sp>
          <p:sp>
            <p:nvSpPr>
              <p:cNvPr id="200" name="Text Box 200"/>
              <p:cNvSpPr>
                <a:spLocks/>
              </p:cNvSpPr>
              <p:nvPr/>
            </p:nvSpPr>
            <p:spPr>
              <a:xfrm>
                <a:off x="0" y="591"/>
                <a:ext cx="624" cy="0"/>
              </a:xfrm>
              <a:prstGeom prst="line">
                <a:avLst/>
              </a:prstGeom>
              <a:noFill/>
              <a:ln w="19050">
                <a:solidFill>
                  <a:schemeClr val="bg2"/>
                </a:solidFill>
                <a:round/>
                <a:headEnd/>
                <a:tailEnd/>
              </a:ln>
            </p:spPr>
          </p:sp>
          <p:sp>
            <p:nvSpPr>
              <p:cNvPr id="201" name="Text Box 201"/>
              <p:cNvSpPr>
                <a:spLocks/>
              </p:cNvSpPr>
              <p:nvPr/>
            </p:nvSpPr>
            <p:spPr>
              <a:xfrm>
                <a:off x="0" y="432"/>
                <a:ext cx="624" cy="0"/>
              </a:xfrm>
              <a:prstGeom prst="line">
                <a:avLst/>
              </a:prstGeom>
              <a:noFill/>
              <a:ln w="28575">
                <a:solidFill>
                  <a:schemeClr val="bg2"/>
                </a:solidFill>
                <a:round/>
                <a:headEnd/>
                <a:tailEnd/>
              </a:ln>
            </p:spPr>
          </p:sp>
          <p:sp>
            <p:nvSpPr>
              <p:cNvPr id="202" name="Text Box 202"/>
              <p:cNvSpPr>
                <a:spLocks/>
              </p:cNvSpPr>
              <p:nvPr/>
            </p:nvSpPr>
            <p:spPr>
              <a:xfrm>
                <a:off x="0" y="384"/>
                <a:ext cx="624" cy="0"/>
              </a:xfrm>
              <a:prstGeom prst="line">
                <a:avLst/>
              </a:prstGeom>
              <a:noFill/>
              <a:ln w="12700">
                <a:solidFill>
                  <a:schemeClr val="bg2"/>
                </a:solidFill>
                <a:round/>
                <a:headEnd/>
                <a:tailEnd/>
              </a:ln>
            </p:spPr>
          </p:sp>
          <p:sp>
            <p:nvSpPr>
              <p:cNvPr id="203" name="Text Box 203"/>
              <p:cNvSpPr>
                <a:spLocks/>
              </p:cNvSpPr>
              <p:nvPr/>
            </p:nvSpPr>
            <p:spPr>
              <a:xfrm>
                <a:off x="0" y="477"/>
                <a:ext cx="624" cy="0"/>
              </a:xfrm>
              <a:prstGeom prst="line">
                <a:avLst/>
              </a:prstGeom>
              <a:noFill/>
              <a:ln w="19050">
                <a:solidFill>
                  <a:schemeClr val="bg2"/>
                </a:solidFill>
                <a:round/>
                <a:headEnd/>
                <a:tailEnd/>
              </a:ln>
            </p:spPr>
          </p:sp>
          <p:sp>
            <p:nvSpPr>
              <p:cNvPr id="204" name="Text Box 204"/>
              <p:cNvSpPr>
                <a:spLocks/>
              </p:cNvSpPr>
              <p:nvPr/>
            </p:nvSpPr>
            <p:spPr>
              <a:xfrm>
                <a:off x="0" y="339"/>
                <a:ext cx="624" cy="0"/>
              </a:xfrm>
              <a:prstGeom prst="line">
                <a:avLst/>
              </a:prstGeom>
              <a:noFill/>
              <a:ln w="19050">
                <a:solidFill>
                  <a:schemeClr val="bg2"/>
                </a:solidFill>
                <a:round/>
                <a:headEnd/>
                <a:tailEnd/>
              </a:ln>
            </p:spPr>
          </p:sp>
          <p:sp>
            <p:nvSpPr>
              <p:cNvPr id="205" name="Text Box 205"/>
              <p:cNvSpPr>
                <a:spLocks/>
              </p:cNvSpPr>
              <p:nvPr/>
            </p:nvSpPr>
            <p:spPr>
              <a:xfrm>
                <a:off x="0" y="318"/>
                <a:ext cx="624" cy="0"/>
              </a:xfrm>
              <a:prstGeom prst="line">
                <a:avLst/>
              </a:prstGeom>
              <a:noFill/>
              <a:ln>
                <a:solidFill>
                  <a:schemeClr val="bg2"/>
                </a:solidFill>
                <a:round/>
                <a:headEnd/>
                <a:tailEnd/>
              </a:ln>
            </p:spPr>
          </p:sp>
          <p:sp>
            <p:nvSpPr>
              <p:cNvPr id="206" name="Text Box 206"/>
              <p:cNvSpPr>
                <a:spLocks/>
              </p:cNvSpPr>
              <p:nvPr/>
            </p:nvSpPr>
            <p:spPr>
              <a:xfrm>
                <a:off x="0" y="258"/>
                <a:ext cx="624" cy="0"/>
              </a:xfrm>
              <a:prstGeom prst="line">
                <a:avLst/>
              </a:prstGeom>
              <a:noFill/>
              <a:ln w="19050">
                <a:solidFill>
                  <a:schemeClr val="bg2"/>
                </a:solidFill>
                <a:round/>
                <a:headEnd/>
                <a:tailEnd/>
              </a:ln>
            </p:spPr>
          </p:sp>
          <p:sp>
            <p:nvSpPr>
              <p:cNvPr id="207" name="Text Box 207"/>
              <p:cNvSpPr>
                <a:spLocks/>
              </p:cNvSpPr>
              <p:nvPr/>
            </p:nvSpPr>
            <p:spPr>
              <a:xfrm>
                <a:off x="0" y="70"/>
                <a:ext cx="624" cy="0"/>
              </a:xfrm>
              <a:prstGeom prst="line">
                <a:avLst/>
              </a:prstGeom>
              <a:noFill/>
              <a:ln>
                <a:solidFill>
                  <a:schemeClr val="bg2"/>
                </a:solidFill>
                <a:round/>
                <a:headEnd/>
                <a:tailEnd/>
              </a:ln>
            </p:spPr>
          </p:sp>
          <p:sp>
            <p:nvSpPr>
              <p:cNvPr id="208" name="Text Box 208"/>
              <p:cNvSpPr>
                <a:spLocks/>
              </p:cNvSpPr>
              <p:nvPr/>
            </p:nvSpPr>
            <p:spPr>
              <a:xfrm>
                <a:off x="0" y="43"/>
                <a:ext cx="624" cy="0"/>
              </a:xfrm>
              <a:prstGeom prst="line">
                <a:avLst/>
              </a:prstGeom>
              <a:noFill/>
              <a:ln w="38100">
                <a:solidFill>
                  <a:schemeClr val="bg2"/>
                </a:solidFill>
                <a:round/>
                <a:headEnd/>
                <a:tailEnd/>
              </a:ln>
            </p:spPr>
          </p:sp>
          <p:sp>
            <p:nvSpPr>
              <p:cNvPr id="209" name="Text Box 209"/>
              <p:cNvSpPr>
                <a:spLocks/>
              </p:cNvSpPr>
              <p:nvPr/>
            </p:nvSpPr>
            <p:spPr>
              <a:xfrm>
                <a:off x="0" y="91"/>
                <a:ext cx="624" cy="0"/>
              </a:xfrm>
              <a:prstGeom prst="line">
                <a:avLst/>
              </a:prstGeom>
              <a:noFill/>
              <a:ln w="12700">
                <a:solidFill>
                  <a:schemeClr val="bg2"/>
                </a:solidFill>
                <a:round/>
                <a:headEnd/>
                <a:tailEnd/>
              </a:ln>
            </p:spPr>
          </p:sp>
          <p:sp>
            <p:nvSpPr>
              <p:cNvPr id="210" name="Text Box 210"/>
              <p:cNvSpPr>
                <a:spLocks/>
              </p:cNvSpPr>
              <p:nvPr/>
            </p:nvSpPr>
            <p:spPr>
              <a:xfrm>
                <a:off x="0" y="145"/>
                <a:ext cx="624" cy="0"/>
              </a:xfrm>
              <a:prstGeom prst="line">
                <a:avLst/>
              </a:prstGeom>
              <a:noFill/>
              <a:ln w="12700">
                <a:solidFill>
                  <a:schemeClr val="bg2"/>
                </a:solidFill>
                <a:round/>
                <a:headEnd/>
                <a:tailEnd/>
              </a:ln>
            </p:spPr>
          </p:sp>
          <p:sp>
            <p:nvSpPr>
              <p:cNvPr id="211" name="Text Box 211"/>
              <p:cNvSpPr>
                <a:spLocks/>
              </p:cNvSpPr>
              <p:nvPr/>
            </p:nvSpPr>
            <p:spPr>
              <a:xfrm>
                <a:off x="0" y="202"/>
                <a:ext cx="624" cy="0"/>
              </a:xfrm>
              <a:prstGeom prst="line">
                <a:avLst/>
              </a:prstGeom>
              <a:noFill/>
              <a:ln w="38100">
                <a:solidFill>
                  <a:schemeClr val="bg2"/>
                </a:solidFill>
                <a:round/>
                <a:headEnd/>
                <a:tailEnd/>
              </a:ln>
            </p:spPr>
          </p:sp>
        </p:grpSp>
      </p:grpSp>
      <p:sp>
        <p:nvSpPr>
          <p:cNvPr id="212" name="Text Box 212"/>
          <p:cNvSpPr>
            <a:spLocks/>
          </p:cNvSpPr>
          <p:nvPr>
            <p:ph idx="2" sz="half" type="dt"/>
          </p:nvPr>
        </p:nvSpPr>
        <p:spPr>
          <a:xfrm>
            <a:off x="1387475" y="6357937"/>
            <a:ext cx="1905000" cy="457200"/>
          </a:xfrm>
          <a:prstGeom prst="rect">
            <a:avLst/>
          </a:prstGeom>
          <a:ln>
            <a:noFill/>
          </a:ln>
        </p:spPr>
        <p:txBody>
          <a:bodyPr anchor="b" numCol="1"/>
          <a:lstStyle/>
          <a:p>
            <a:pPr/>
            <a:r>
              <a:rPr dirty="0" lang="en-US" smtClean="0" sz="1400">
                <a:solidFill>
                  <a:schemeClr val="folHlink"/>
                </a:solidFill>
              </a:rPr>
              <a:t>*</a:t>
            </a:r>
          </a:p>
        </p:txBody>
      </p:sp>
      <p:sp>
        <p:nvSpPr>
          <p:cNvPr id="213" name="Text Box 213"/>
          <p:cNvSpPr>
            <a:spLocks/>
          </p:cNvSpPr>
          <p:nvPr>
            <p:ph idx="3" sz="quarter" type="ftr"/>
          </p:nvPr>
        </p:nvSpPr>
        <p:spPr>
          <a:xfrm>
            <a:off x="3722687" y="6357937"/>
            <a:ext cx="2271712" cy="457200"/>
          </a:xfrm>
          <a:prstGeom prst="rect">
            <a:avLst/>
          </a:prstGeom>
          <a:ln>
            <a:noFill/>
          </a:ln>
        </p:spPr>
        <p:txBody>
          <a:bodyPr anchor="b" numCol="1"/>
          <a:lstStyle/>
          <a:p>
            <a:pPr algn="ctr"/>
            <a:r>
              <a:rPr dirty="0" lang="en-US" smtClean="0" sz="1400">
                <a:solidFill>
                  <a:schemeClr val="folHlink"/>
                </a:solidFill>
              </a:rPr>
              <a:t>*</a:t>
            </a:r>
          </a:p>
        </p:txBody>
      </p:sp>
      <p:sp>
        <p:nvSpPr>
          <p:cNvPr id="214" name="Text Box 214"/>
          <p:cNvSpPr>
            <a:spLocks/>
          </p:cNvSpPr>
          <p:nvPr>
            <p:ph idx="4" sz="quarter" type="sldNum"/>
          </p:nvPr>
        </p:nvSpPr>
        <p:spPr>
          <a:xfrm>
            <a:off x="6464300" y="6361112"/>
            <a:ext cx="1906587" cy="457200"/>
          </a:xfrm>
          <a:prstGeom prst="rect">
            <a:avLst/>
          </a:prstGeom>
          <a:ln>
            <a:noFill/>
          </a:ln>
        </p:spPr>
        <p:txBody>
          <a:bodyPr anchor="b" numCol="1"/>
          <a:lstStyle/>
          <a:p>
            <a:pPr algn="r"/>
            <a:r>
              <a:rPr dirty="0" lang="en-US" smtClean="0" sz="1400">
                <a:solidFill>
                  <a:schemeClr val="folHlink"/>
                </a:solidFill>
              </a:rPr>
              <a:t>*</a:t>
            </a:r>
          </a:p>
        </p:txBody>
      </p:sp>
      <p:sp>
        <p:nvSpPr>
          <p:cNvPr id="215" name="Text Box 215"/>
          <p:cNvSpPr>
            <a:spLocks/>
          </p:cNvSpPr>
          <p:nvPr>
            <p:ph type="title"/>
          </p:nvPr>
        </p:nvSpPr>
        <p:spPr>
          <a:xfrm>
            <a:off x="1169987" y="1046162"/>
            <a:ext cx="7380287" cy="1012825"/>
          </a:xfrm>
          <a:prstGeom prst="rect">
            <a:avLst/>
          </a:prstGeom>
          <a:ln>
            <a:noFill/>
          </a:ln>
        </p:spPr>
        <p:txBody>
          <a:bodyPr anchor="ctr" numCol="1"/>
          <a:lstStyle/>
          <a:p>
            <a:endParaRPr/>
          </a:p>
        </p:txBody>
      </p:sp>
      <p:sp>
        <p:nvSpPr>
          <p:cNvPr id="216" name="Text Box 216"/>
          <p:cNvSpPr>
            <a:spLocks/>
          </p:cNvSpPr>
          <p:nvPr>
            <p:ph idx="1" type="body"/>
          </p:nvPr>
        </p:nvSpPr>
        <p:spPr>
          <a:xfrm>
            <a:off x="1566862" y="2693987"/>
            <a:ext cx="6662737" cy="2994025"/>
          </a:xfrm>
          <a:prstGeom prst="rect">
            <a:avLst/>
          </a:prstGeom>
          <a:ln>
            <a:noFill/>
          </a:ln>
        </p:spPr>
        <p:txBody>
          <a:bodyPr numCol="1"/>
          <a:lstStyle/>
          <a:p>
            <a:endParaRPr/>
          </a:p>
        </p:txBody>
      </p:sp>
      <p:sp>
        <p:nvSpPr>
          <p:cNvPr id="217" name="Text Box 217"/>
          <p:cNvSpPr>
            <a:spLocks/>
          </p:cNvSpPr>
          <p:nvPr/>
        </p:nvSpPr>
        <p:spPr>
          <a:xfrm>
            <a:off x="3017837" y="2120900"/>
            <a:ext cx="5662612" cy="77787"/>
          </a:xfrm>
          <a:prstGeom prst="rect">
            <a:avLst/>
          </a:prstGeom>
          <a:solidFill>
            <a:schemeClr val="hlink"/>
          </a:solidFill>
          <a:ln>
            <a:noFill/>
          </a:ln>
        </p:spPr>
        <p:txBody>
          <a:bodyPr anchor="ctr" numCol="1" wrap="none"/>
          <a:lstStyle/>
          <a:p>
            <a:endParaRPr/>
          </a:p>
        </p:txBody>
      </p:sp>
      <p:sp>
        <p:nvSpPr>
          <p:cNvPr id="218" name="Text Box 218"/>
          <p:cNvSpPr>
            <a:spLocks/>
          </p:cNvSpPr>
          <p:nvPr/>
        </p:nvSpPr>
        <p:spPr>
          <a:xfrm>
            <a:off x="1098550" y="862012"/>
            <a:ext cx="5662612" cy="77787"/>
          </a:xfrm>
          <a:prstGeom prst="rect">
            <a:avLst/>
          </a:prstGeom>
          <a:solidFill>
            <a:schemeClr val="hlink"/>
          </a:solidFill>
          <a:ln>
            <a:noFill/>
          </a:ln>
        </p:spPr>
        <p:txBody>
          <a:bodyPr anchor="ctr" numCol="1" wrap="none"/>
          <a:lstStyle/>
          <a:p>
            <a:endParaRPr/>
          </a:p>
        </p:txBody>
      </p:sp>
    </p:spTree>
  </p:cSld>
  <p:clrMap accent1="accent1" accent2="accent2" accent3="accent3" accent4="accent4" accent5="accent5" accent6="accent6" bg1="lt1" bg2="lt2" folHlink="folHlink" hlink="hlink" tx1="dk1" tx2="dk2"/>
  <p:txStyles>
    <p:titleStyle>
      <a:lvl1pPr algn="ctr" defTabSz="914400" fontAlgn="base" indent="0" marL="0" rtl="0">
        <a:lnSpc>
          <a:spcPct val="85000"/>
        </a:lnSpc>
        <a:spcBef>
          <a:spcPct val="0"/>
        </a:spcBef>
        <a:spcAft>
          <a:spcPct val="0"/>
        </a:spcAft>
        <a:buNone/>
        <a:defRPr b="0" baseline="0" dirty="0" i="0" lang="en-US" smtClean="0" sz="4400" u="none">
          <a:solidFill>
            <a:schemeClr val="tx2"/>
          </a:solidFill>
          <a:latin charset="0" pitchFamily="18" typeface="Times New Roman"/>
        </a:defRPr>
      </a:lvl1pPr>
    </p:titleStyle>
    <p:bodyStyle>
      <a:lvl1pPr algn="l" defTabSz="914400" fontAlgn="base" indent="-342900" marL="342900" rtl="0">
        <a:lnSpc>
          <a:spcPct val="100000"/>
        </a:lnSpc>
        <a:spcBef>
          <a:spcPct val="20000"/>
        </a:spcBef>
        <a:spcAft>
          <a:spcPct val="0"/>
        </a:spcAft>
        <a:buClr>
          <a:schemeClr val="accent2"/>
        </a:buClr>
        <a:buFont charset="2" pitchFamily="2" typeface="Wingdings"/>
        <a:buChar char="w"/>
        <a:defRPr b="0" baseline="0" dirty="0" i="0" lang="en-US" smtClean="0" sz="3200" u="none">
          <a:solidFill>
            <a:schemeClr val="tx1"/>
          </a:solidFill>
          <a:latin charset="0" pitchFamily="18" typeface="Times New Roman"/>
        </a:defRPr>
      </a:lvl1pPr>
      <a:lvl2pPr indent="-285750" marL="742950">
        <a:lnSpc>
          <a:spcPct val="100000"/>
        </a:lnSpc>
        <a:spcBef>
          <a:spcPct val="20000"/>
        </a:spcBef>
        <a:spcAft>
          <a:spcPct val="0"/>
        </a:spcAft>
        <a:buClr>
          <a:schemeClr val="accent2"/>
        </a:buClr>
        <a:buSzPct val="55000"/>
        <a:buFont charset="2" pitchFamily="2" typeface="Wingdings"/>
        <a:buChar char="n"/>
        <a:defRPr b="0" dirty="0" i="0" lang="en-US" smtClean="0" sz="2800" u="none">
          <a:solidFill>
            <a:schemeClr val="tx1"/>
          </a:solidFill>
          <a:latin charset="0" pitchFamily="18" typeface="Times New Roman"/>
        </a:defRPr>
      </a:lvl2pPr>
      <a:lvl3pPr indent="-228600" marL="1085850">
        <a:lnSpc>
          <a:spcPct val="100000"/>
        </a:lnSpc>
        <a:spcBef>
          <a:spcPct val="20000"/>
        </a:spcBef>
        <a:spcAft>
          <a:spcPct val="0"/>
        </a:spcAft>
        <a:buClr>
          <a:schemeClr val="accent2"/>
        </a:buClr>
        <a:buSzPct val="65000"/>
        <a:buFont charset="2" pitchFamily="2" typeface="Wingdings"/>
        <a:buChar char="l"/>
        <a:defRPr b="0" dirty="0" i="0" lang="en-US" smtClean="0" sz="2400" u="none">
          <a:solidFill>
            <a:schemeClr val="tx1"/>
          </a:solidFill>
          <a:latin charset="0" pitchFamily="18" typeface="Times New Roman"/>
        </a:defRPr>
      </a:lvl3pPr>
      <a:lvl4pPr indent="-228600" marL="1428750">
        <a:lnSpc>
          <a:spcPct val="100000"/>
        </a:lnSpc>
        <a:spcBef>
          <a:spcPct val="20000"/>
        </a:spcBef>
        <a:spcAft>
          <a:spcPct val="0"/>
        </a:spcAft>
        <a:buClr>
          <a:schemeClr val="accent2"/>
        </a:buClr>
        <a:buSzPct val="85000"/>
        <a:buFont charset="2" pitchFamily="2" typeface="Wingdings"/>
        <a:buChar char="w"/>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lr>
          <a:schemeClr val="accent2"/>
        </a:buClr>
        <a:buSzPct val="80000"/>
        <a:buFont charset="2" pitchFamily="2" typeface="Wingdings"/>
        <a:buChar char="§"/>
        <a:defRPr b="0" dirty="0" i="0" lang="en-US" smtClean="0" sz="18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otherStyle>
  </p:txStyles>
</p:sldMaster>
</file>

<file path=ppt/slides/_rels/slide1.xml.rels><?xml version="1.0" encoding="UTF-8" standalone="yes"?><Relationships xmlns="http://schemas.openxmlformats.org/package/2006/relationships"><Relationship Id="rId2" Target="../media/image1.png" Type="http://schemas.openxmlformats.org/officeDocument/2006/relationships/image"/><Relationship Id="rId1" Target="../slideLayouts/slideLayout2.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2" Target="../media/image3.wmf" Type="http://schemas.openxmlformats.org/officeDocument/2006/relationships/image"/><Relationship Id="rId1" Target="../slideLayouts/slideLayout4.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arget="../media/image4.wmf" Type="http://schemas.openxmlformats.org/officeDocument/2006/relationships/image"/><Relationship Id="rId1" Target="../slideLayouts/slideLayout1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6.wmf" Type="http://schemas.openxmlformats.org/officeDocument/2006/relationships/image"/><Relationship Id="rId1" Target="../slideLayouts/slideLayout12.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7.wmf" Type="http://schemas.openxmlformats.org/officeDocument/2006/relationships/image"/><Relationship Id="rId1" Target="../slideLayouts/slideLayout1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5.wmf" Type="http://schemas.openxmlformats.org/officeDocument/2006/relationships/image"/><Relationship Id="rId1" Target="../slideLayouts/slideLayout1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 Box 219"/>
          <p:cNvSpPr>
            <a:spLocks/>
          </p:cNvSpPr>
          <p:nvPr>
            <p:ph idx="10" sz="half" type="dt"/>
          </p:nvPr>
        </p:nvSpPr>
        <p:spPr/>
      </p:sp>
      <p:sp>
        <p:nvSpPr>
          <p:cNvPr id="220" name="Text Box 220"/>
          <p:cNvSpPr>
            <a:spLocks/>
          </p:cNvSpPr>
          <p:nvPr>
            <p:ph idx="11" sz="quarter" type="ftr"/>
          </p:nvPr>
        </p:nvSpPr>
        <p:spPr/>
        <p:txBody>
          <a:bodyPr numCol="1"/>
          <a:lstStyle/>
          <a:p>
            <a:pPr algn="ctr"/>
          </a:p>
        </p:txBody>
      </p:sp>
      <p:sp>
        <p:nvSpPr>
          <p:cNvPr id="221" name="Text Box 221"/>
          <p:cNvSpPr>
            <a:spLocks/>
          </p:cNvSpPr>
          <p:nvPr>
            <p:ph type="title"/>
          </p:nvPr>
        </p:nvSpPr>
        <p:spPr>
          <a:xfrm>
            <a:off x="1371600" y="609600"/>
            <a:ext cx="7378700" cy="1143000"/>
          </a:xfrm>
          <a:prstGeom prst="rect">
            <a:avLst/>
          </a:prstGeom>
        </p:spPr>
        <p:txBody>
          <a:bodyPr numCol="1"/>
          <a:lstStyle/>
          <a:p>
            <a:pPr indent="0" marL="0"/>
            <a:r>
              <a:rPr dirty="0" lang="en-US" smtClean="0" sz="2400">
                <a:latin charset="0" pitchFamily="66" typeface="Monotype Corsiva"/>
              </a:rPr>
              <a:t>Asi como la selección natural trabaja exclusivamente para y por el bien de cada ser viviente, todas las dotes mentales y corporales tienden a progresar en dirección a la perfección.</a:t>
            </a:r>
            <a:br>
              <a:rPr dirty="0" lang="en-US" smtClean="0" sz="2400">
                <a:latin charset="0" pitchFamily="66" typeface="Monotype Corsiva"/>
              </a:rPr>
            </a:br>
            <a:r>
              <a:rPr dirty="0" lang="en-US" smtClean="0" sz="2400">
                <a:latin charset="0" pitchFamily="66" typeface="Monotype Corsiva"/>
              </a:rPr>
              <a:t>Charles Darwin, </a:t>
            </a:r>
            <a:r>
              <a:rPr dirty="0" lang="en-US" smtClean="0" sz="2400">
                <a:solidFill>
                  <a:srgbClr val="336600"/>
                </a:solidFill>
                <a:latin charset="0" pitchFamily="66" typeface="Monotype Corsiva"/>
              </a:rPr>
              <a:t>El Origen de las Especies</a:t>
            </a:r>
          </a:p>
        </p:txBody>
      </p:sp>
      <p:sp>
        <p:nvSpPr>
          <p:cNvPr id="222" name="Text Box 222"/>
          <p:cNvSpPr>
            <a:spLocks/>
          </p:cNvSpPr>
          <p:nvPr>
            <p:ph idx="1" type="body"/>
          </p:nvPr>
        </p:nvSpPr>
        <p:spPr>
          <a:xfrm>
            <a:off x="809625" y="2214562"/>
            <a:ext cx="7958137" cy="3881437"/>
          </a:xfrm>
          <a:prstGeom prst="rect">
            <a:avLst/>
          </a:prstGeom>
        </p:spPr>
        <p:txBody>
          <a:bodyPr numCol="1"/>
          <a:lstStyle/>
          <a:p>
            <a:pPr indent="-342900" marL="342900">
              <a:buNone/>
            </a:pPr>
            <a:r>
              <a:rPr dirty="0" lang="en-US" smtClean="0"/>
              <a:t>	</a:t>
            </a:r>
          </a:p>
        </p:txBody>
      </p:sp>
      <p:sp>
        <p:nvSpPr>
          <p:cNvPr id="223" name="Text Box 223"/>
          <p:cNvSpPr>
            <a:spLocks/>
          </p:cNvSpPr>
          <p:nvPr/>
        </p:nvSpPr>
        <p:spPr>
          <a:xfrm>
            <a:off x="1371600" y="3429000"/>
            <a:ext cx="6965950" cy="701675"/>
          </a:xfrm>
          <a:prstGeom prst="rect">
            <a:avLst/>
          </a:prstGeom>
          <a:noFill/>
          <a:ln>
            <a:noFill/>
          </a:ln>
          <a:effectLst/>
        </p:spPr>
        <p:txBody>
          <a:bodyPr anchor="t" numCol="1" wrap="none">
            <a:spAutoFit/>
          </a:bodyPr>
          <a:lstStyle/>
          <a:p>
            <a:pPr algn="ctr" indent="0" marL="0"/>
            <a:r>
              <a:rPr b="1" dirty="0" i="1" lang="en-US" smtClean="0" sz="4000">
                <a:solidFill>
                  <a:srgbClr val="336600"/>
                </a:solidFill>
              </a:rPr>
              <a:t>COMPUTACIÓN EVOLUTIVA</a:t>
            </a:r>
          </a:p>
        </p:txBody>
      </p:sp>
      <p:pic>
        <p:nvPicPr>
          <p:cNvPr id="224" name="Picture 224">
            <a:hlinkClick/>
          </p:cNvPr>
          <p:cNvPicPr>
            <a:picLocks/>
          </p:cNvPicPr>
          <p:nvPr/>
        </p:nvPicPr>
        <p:blipFill>
          <a:blip r:embed="rId2"/>
          <a:stretch/>
        </p:blipFill>
        <p:spPr>
          <a:xfrm>
            <a:off x="838200" y="5181600"/>
            <a:ext cx="1095375" cy="12858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 Box 279"/>
          <p:cNvSpPr>
            <a:spLocks/>
          </p:cNvSpPr>
          <p:nvPr>
            <p:ph idx="10" sz="half" type="dt"/>
          </p:nvPr>
        </p:nvSpPr>
        <p:spPr/>
      </p:sp>
      <p:sp>
        <p:nvSpPr>
          <p:cNvPr id="280" name="Text Box 280"/>
          <p:cNvSpPr>
            <a:spLocks/>
          </p:cNvSpPr>
          <p:nvPr>
            <p:ph idx="11" sz="quarter" type="ftr"/>
          </p:nvPr>
        </p:nvSpPr>
        <p:spPr/>
        <p:txBody>
          <a:bodyPr numCol="1"/>
          <a:lstStyle/>
          <a:p>
            <a:pPr algn="ctr"/>
          </a:p>
        </p:txBody>
      </p:sp>
      <p:sp>
        <p:nvSpPr>
          <p:cNvPr id="281" name="Text Box 281"/>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br>
              <a:rPr b="1" dirty="0" lang="en-US" smtClean="0" sz="4000"/>
            </a:br>
            <a:r>
              <a:rPr b="1" dirty="0" lang="en-US" smtClean="0" sz="2800"/>
              <a:t>Características</a:t>
            </a:r>
          </a:p>
        </p:txBody>
      </p:sp>
      <p:sp>
        <p:nvSpPr>
          <p:cNvPr id="282" name="Text Box 282"/>
          <p:cNvSpPr>
            <a:spLocks/>
          </p:cNvSpPr>
          <p:nvPr>
            <p:ph idx="1" type="body"/>
          </p:nvPr>
        </p:nvSpPr>
        <p:spPr>
          <a:xfrm>
            <a:off x="809625" y="2214562"/>
            <a:ext cx="7958137" cy="3881437"/>
          </a:xfrm>
          <a:prstGeom prst="rect">
            <a:avLst/>
          </a:prstGeom>
        </p:spPr>
        <p:txBody>
          <a:bodyPr numCol="1"/>
          <a:lstStyle/>
          <a:p>
            <a:pPr indent="-342900" marL="342900"/>
            <a:r>
              <a:rPr dirty="0" lang="en-US" smtClean="0" sz="2800"/>
              <a:t>Métodos de generación de soluciones que partiendo de un conjunto de soluciones iniciales, emplean un conjunto de operadores de búsqueda para refinar ésta.</a:t>
            </a:r>
          </a:p>
          <a:p>
            <a:pPr indent="-342900" marL="342900"/>
            <a:r>
              <a:rPr dirty="0" lang="en-US" smtClean="0" sz="2800"/>
              <a:t> </a:t>
            </a:r>
            <a:r>
              <a:rPr b="1" dirty="0" i="1" lang="en-US" smtClean="0" sz="2800">
                <a:solidFill>
                  <a:srgbClr val="336600"/>
                </a:solidFill>
              </a:rPr>
              <a:t>Refinamiento</a:t>
            </a:r>
            <a:r>
              <a:rPr dirty="0" lang="en-US" smtClean="0" sz="2800"/>
              <a:t> </a:t>
            </a:r>
            <a:r>
              <a:rPr b="1" dirty="0" lang="en-US" smtClean="0" sz="2800">
                <a:solidFill>
                  <a:srgbClr val="336600"/>
                </a:solidFill>
              </a:rPr>
              <a:t>=&gt; </a:t>
            </a:r>
            <a:r>
              <a:rPr dirty="0" lang="en-US" smtClean="0" sz="2800"/>
              <a:t>clásicas técnicas de seguimiento del gradiente (Hill Climbing) complementadas con mecanismos biológicos de exploración: </a:t>
            </a:r>
            <a:r>
              <a:rPr b="1" dirty="0" i="1" lang="en-US" smtClean="0" sz="2800">
                <a:solidFill>
                  <a:srgbClr val="336600"/>
                </a:solidFill>
              </a:rPr>
              <a:t>población de soluciones, operadores genéticos.</a:t>
            </a:r>
          </a:p>
        </p:txBody>
      </p:sp>
      <p:sp>
        <p:nvSpPr>
          <p:cNvPr id="283" name="Text Box 283">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 Box 284"/>
          <p:cNvSpPr>
            <a:spLocks/>
          </p:cNvSpPr>
          <p:nvPr>
            <p:ph idx="10" sz="half" type="dt"/>
          </p:nvPr>
        </p:nvSpPr>
        <p:spPr/>
      </p:sp>
      <p:sp>
        <p:nvSpPr>
          <p:cNvPr id="285" name="Text Box 285"/>
          <p:cNvSpPr>
            <a:spLocks/>
          </p:cNvSpPr>
          <p:nvPr>
            <p:ph idx="11" sz="quarter" type="ftr"/>
          </p:nvPr>
        </p:nvSpPr>
        <p:spPr/>
        <p:txBody>
          <a:bodyPr numCol="1"/>
          <a:lstStyle/>
          <a:p>
            <a:pPr algn="ctr"/>
          </a:p>
        </p:txBody>
      </p:sp>
      <p:sp>
        <p:nvSpPr>
          <p:cNvPr id="286" name="Text Box 286"/>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br>
              <a:rPr b="1" dirty="0" lang="en-US" smtClean="0" sz="4000"/>
            </a:br>
            <a:r>
              <a:rPr b="1" dirty="0" lang="en-US" smtClean="0" sz="2800"/>
              <a:t>Clasificación</a:t>
            </a:r>
          </a:p>
        </p:txBody>
      </p:sp>
      <p:sp>
        <p:nvSpPr>
          <p:cNvPr id="287" name="Text Box 287"/>
          <p:cNvSpPr>
            <a:spLocks/>
          </p:cNvSpPr>
          <p:nvPr>
            <p:ph idx="1" type="body"/>
          </p:nvPr>
        </p:nvSpPr>
        <p:spPr>
          <a:xfrm>
            <a:off x="809625" y="2214562"/>
            <a:ext cx="7958137" cy="3881437"/>
          </a:xfrm>
          <a:prstGeom prst="rect">
            <a:avLst/>
          </a:prstGeom>
        </p:spPr>
        <p:txBody>
          <a:bodyPr numCol="1"/>
          <a:lstStyle/>
          <a:p>
            <a:pPr indent="-342900" marL="342900"/>
            <a:r>
              <a:rPr b="1" dirty="0" i="1" lang="en-US" smtClean="0" sz="2800">
                <a:solidFill>
                  <a:srgbClr val="336600"/>
                </a:solidFill>
              </a:rPr>
              <a:t>Estrategias Evolutivas</a:t>
            </a:r>
            <a:r>
              <a:rPr b="1" dirty="0" i="1" lang="en-US" smtClean="0" sz="3200">
                <a:solidFill>
                  <a:srgbClr val="336600"/>
                </a:solidFill>
              </a:rPr>
              <a:t>:</a:t>
            </a:r>
          </a:p>
          <a:p>
            <a:pPr indent="-285750" lvl="1" marL="742950"/>
            <a:r>
              <a:rPr dirty="0" lang="en-US" smtClean="0" sz="2000">
                <a:ea charset="0" pitchFamily="18" typeface="Times New Roman"/>
              </a:rPr>
              <a:t>Técnica  desarrollada por Rechenberg y Schwefel y extendida por Herdy, Kursawe, Ostermeier, Rudolph, y otros, fue diseñada inicialmente con la meta de resolver problemas de optimización discretos y continuos, principalmente experimentales y considerados difíciles.</a:t>
            </a:r>
          </a:p>
          <a:p>
            <a:pPr algn="just" indent="-285750" lvl="1" marL="742950"/>
            <a:r>
              <a:rPr dirty="0" lang="en-US" smtClean="0" sz="2000">
                <a:ea charset="0" pitchFamily="18" typeface="Times New Roman"/>
              </a:rPr>
              <a:t>Utiliza </a:t>
            </a:r>
            <a:r>
              <a:rPr b="1" dirty="0" i="1" lang="en-US" smtClean="0" sz="2000">
                <a:ea charset="0" pitchFamily="18" typeface="Times New Roman"/>
              </a:rPr>
              <a:t>recombinación o cruce</a:t>
            </a:r>
            <a:r>
              <a:rPr dirty="0" lang="en-US" smtClean="0" sz="2000">
                <a:ea charset="0" pitchFamily="18" typeface="Times New Roman"/>
              </a:rPr>
              <a:t> y la operación de </a:t>
            </a:r>
            <a:r>
              <a:rPr b="1" dirty="0" i="1" lang="en-US" smtClean="0" sz="2000">
                <a:ea charset="0" pitchFamily="18" typeface="Times New Roman"/>
              </a:rPr>
              <a:t>selección,</a:t>
            </a:r>
            <a:r>
              <a:rPr dirty="0" lang="en-US" smtClean="0" sz="2000">
                <a:ea charset="0" pitchFamily="18" typeface="Times New Roman"/>
              </a:rPr>
              <a:t> ya sea determinística o probabilística, elimina las peores soluciones de la población y no genera copia de aquellos individuos con una aptitud por debajo de la aptitud promedio.</a:t>
            </a:r>
          </a:p>
          <a:p>
            <a:pPr indent="-285750" lvl="1" marL="742950">
              <a:buNone/>
            </a:pPr>
            <a:endParaRPr dirty="0" lang="en-US" smtClean="0" sz="2000">
              <a:ea charset="0" pitchFamily="18" typeface="Times New Roman"/>
            </a:endParaRPr>
          </a:p>
          <a:p>
            <a:pPr indent="-285750" lvl="1" marL="742950">
              <a:buNone/>
            </a:pPr>
            <a:endParaRPr dirty="0" lang="en-US" smtClean="0" sz="2000">
              <a:ea charset="0" pitchFamily="18" typeface="Times New Roman"/>
            </a:endParaRPr>
          </a:p>
        </p:txBody>
      </p:sp>
      <p:sp>
        <p:nvSpPr>
          <p:cNvPr id="288" name="Text Box 288">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 Box 289"/>
          <p:cNvSpPr>
            <a:spLocks/>
          </p:cNvSpPr>
          <p:nvPr>
            <p:ph idx="10" sz="half" type="dt"/>
          </p:nvPr>
        </p:nvSpPr>
        <p:spPr/>
      </p:sp>
      <p:sp>
        <p:nvSpPr>
          <p:cNvPr id="290" name="Text Box 290"/>
          <p:cNvSpPr>
            <a:spLocks/>
          </p:cNvSpPr>
          <p:nvPr>
            <p:ph idx="11" sz="quarter" type="ftr"/>
          </p:nvPr>
        </p:nvSpPr>
        <p:spPr/>
        <p:txBody>
          <a:bodyPr numCol="1"/>
          <a:lstStyle/>
          <a:p>
            <a:pPr algn="ctr"/>
          </a:p>
        </p:txBody>
      </p:sp>
      <p:sp>
        <p:nvSpPr>
          <p:cNvPr id="291" name="Text Box 291"/>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br>
              <a:rPr b="1" dirty="0" lang="en-US" smtClean="0" sz="4000"/>
            </a:br>
            <a:r>
              <a:rPr b="1" dirty="0" lang="en-US" smtClean="0" sz="2800"/>
              <a:t>Clasificación</a:t>
            </a:r>
          </a:p>
        </p:txBody>
      </p:sp>
      <p:sp>
        <p:nvSpPr>
          <p:cNvPr id="292" name="Text Box 292"/>
          <p:cNvSpPr>
            <a:spLocks/>
          </p:cNvSpPr>
          <p:nvPr>
            <p:ph idx="1" type="body"/>
          </p:nvPr>
        </p:nvSpPr>
        <p:spPr>
          <a:xfrm>
            <a:off x="809625" y="2214562"/>
            <a:ext cx="7958137" cy="3881437"/>
          </a:xfrm>
          <a:prstGeom prst="rect">
            <a:avLst/>
          </a:prstGeom>
        </p:spPr>
        <p:txBody>
          <a:bodyPr numCol="1"/>
          <a:lstStyle/>
          <a:p>
            <a:pPr indent="-342900" marL="342900"/>
            <a:r>
              <a:rPr b="1" dirty="0" i="1" lang="en-US" smtClean="0" sz="2800">
                <a:solidFill>
                  <a:srgbClr val="336600"/>
                </a:solidFill>
              </a:rPr>
              <a:t>Programación Evolutiva</a:t>
            </a:r>
            <a:r>
              <a:rPr b="1" dirty="0" i="1" lang="en-US" smtClean="0">
                <a:solidFill>
                  <a:srgbClr val="336600"/>
                </a:solidFill>
              </a:rPr>
              <a:t>:</a:t>
            </a:r>
          </a:p>
          <a:p>
            <a:pPr algn="just" indent="-285750" lvl="1" marL="742950"/>
            <a:r>
              <a:rPr dirty="0" lang="en-US" smtClean="0" sz="2000">
                <a:ea charset="0" pitchFamily="18" typeface="Times New Roman"/>
              </a:rPr>
              <a:t>Técnica introducida por Fogel y extendida por Burgin,Atmar y otros, inicialmente fue diseñada como un intento de crear </a:t>
            </a:r>
            <a:r>
              <a:rPr b="1" dirty="0" i="1" lang="en-US" smtClean="0" sz="2000">
                <a:ea charset="0" pitchFamily="18" typeface="Times New Roman"/>
              </a:rPr>
              <a:t>inteligencia artificial.</a:t>
            </a:r>
          </a:p>
          <a:p>
            <a:pPr algn="just" indent="-285750" lvl="1" marL="742950">
              <a:buNone/>
            </a:pPr>
            <a:endParaRPr b="1" dirty="0" i="1" lang="en-US" smtClean="0" sz="2000">
              <a:ea charset="0" pitchFamily="18" typeface="Times New Roman"/>
            </a:endParaRPr>
          </a:p>
          <a:p>
            <a:pPr algn="just" indent="-285750" lvl="1" marL="742950"/>
            <a:r>
              <a:rPr dirty="0" lang="en-US" smtClean="0" sz="2000">
                <a:ea charset="0" pitchFamily="18" typeface="Times New Roman"/>
              </a:rPr>
              <a:t>El procedimiento es muy similar a las estrategias evolutivas con la diferencia de que no emplea la recombinación, de tal forma que son denominadas en conjunto algoritmos evolutivos como una manera de diferenciarlas de los algoritmos genéticos.</a:t>
            </a:r>
          </a:p>
          <a:p>
            <a:pPr indent="-285750" lvl="1" marL="742950"/>
            <a:endParaRPr dirty="0" lang="en-US" smtClean="0" sz="2000"/>
          </a:p>
          <a:p>
            <a:pPr indent="-285750" lvl="1" marL="742950"/>
            <a:endParaRPr dirty="0" lang="en-US" smtClean="0" sz="2000"/>
          </a:p>
        </p:txBody>
      </p:sp>
      <p:sp>
        <p:nvSpPr>
          <p:cNvPr id="293" name="Text Box 293">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 Box 294"/>
          <p:cNvSpPr>
            <a:spLocks/>
          </p:cNvSpPr>
          <p:nvPr>
            <p:ph idx="10" sz="half" type="dt"/>
          </p:nvPr>
        </p:nvSpPr>
        <p:spPr/>
      </p:sp>
      <p:sp>
        <p:nvSpPr>
          <p:cNvPr id="295" name="Text Box 295"/>
          <p:cNvSpPr>
            <a:spLocks/>
          </p:cNvSpPr>
          <p:nvPr>
            <p:ph idx="11" sz="quarter" type="ftr"/>
          </p:nvPr>
        </p:nvSpPr>
        <p:spPr/>
        <p:txBody>
          <a:bodyPr numCol="1"/>
          <a:lstStyle/>
          <a:p>
            <a:pPr algn="ctr"/>
          </a:p>
        </p:txBody>
      </p:sp>
      <p:sp>
        <p:nvSpPr>
          <p:cNvPr id="296" name="Text Box 296"/>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br>
              <a:rPr b="1" dirty="0" lang="en-US" smtClean="0" sz="4000"/>
            </a:br>
            <a:r>
              <a:rPr b="1" dirty="0" lang="en-US" smtClean="0" sz="2800"/>
              <a:t>Clasificación</a:t>
            </a:r>
          </a:p>
        </p:txBody>
      </p:sp>
      <p:sp>
        <p:nvSpPr>
          <p:cNvPr id="297" name="Text Box 297"/>
          <p:cNvSpPr>
            <a:spLocks/>
          </p:cNvSpPr>
          <p:nvPr>
            <p:ph idx="1" sz="half" type="body"/>
          </p:nvPr>
        </p:nvSpPr>
        <p:spPr>
          <a:xfrm>
            <a:off x="0" y="2057400"/>
            <a:ext cx="3902075" cy="3581400"/>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buNone/>
            </a:pPr>
            <a:r>
              <a:rPr b="1" dirty="0" i="1" lang="en-US" smtClean="0" sz="2000">
                <a:solidFill>
                  <a:srgbClr val="336600"/>
                </a:solidFill>
              </a:rPr>
              <a:t>		Algoritmos Genéticos</a:t>
            </a:r>
            <a:r>
              <a:rPr b="1" dirty="0" i="1" lang="en-US" smtClean="0" sz="2400">
                <a:solidFill>
                  <a:srgbClr val="336600"/>
                </a:solidFill>
              </a:rPr>
              <a:t>:</a:t>
            </a:r>
          </a:p>
          <a:p>
            <a:pPr>
              <a:lnSpc>
                <a:spcPct val="90000"/>
              </a:lnSpc>
              <a:buNone/>
            </a:pPr>
            <a:endParaRPr b="1" dirty="0" i="1" lang="en-US" smtClean="0" sz="2400">
              <a:solidFill>
                <a:srgbClr val="336600"/>
              </a:solidFill>
            </a:endParaRPr>
          </a:p>
          <a:p>
            <a:pPr lvl="1">
              <a:lnSpc>
                <a:spcPct val="90000"/>
              </a:lnSpc>
              <a:buNone/>
            </a:pPr>
            <a:r>
              <a:rPr dirty="0" lang="en-US" smtClean="0" sz="1600">
                <a:ea charset="0" pitchFamily="18" typeface="Times New Roman"/>
              </a:rPr>
              <a:t>	</a:t>
            </a:r>
            <a:r>
              <a:rPr dirty="0" lang="en-US" smtClean="0" sz="2000">
                <a:ea charset="0" pitchFamily="18" typeface="Times New Roman"/>
              </a:rPr>
              <a:t>Modelan el proceso de evolución como una sucesión de frecuentes cambios en los </a:t>
            </a:r>
            <a:r>
              <a:rPr b="1" dirty="0" i="1" lang="en-US" smtClean="0" sz="2000">
                <a:solidFill>
                  <a:srgbClr val="336600"/>
                </a:solidFill>
                <a:ea charset="0" pitchFamily="18" typeface="Times New Roman"/>
              </a:rPr>
              <a:t>genes</a:t>
            </a:r>
            <a:r>
              <a:rPr dirty="0" lang="en-US" smtClean="0" sz="2000">
                <a:ea charset="0" pitchFamily="18" typeface="Times New Roman"/>
              </a:rPr>
              <a:t>, con soluciones análogas a </a:t>
            </a:r>
            <a:r>
              <a:rPr b="1" dirty="0" i="1" lang="en-US" smtClean="0" sz="2000">
                <a:solidFill>
                  <a:srgbClr val="336600"/>
                </a:solidFill>
                <a:ea charset="0" pitchFamily="18" typeface="Times New Roman"/>
              </a:rPr>
              <a:t>cromosomas.</a:t>
            </a:r>
            <a:r>
              <a:rPr dirty="0" lang="en-US" smtClean="0" sz="2000">
                <a:ea charset="0" pitchFamily="18" typeface="Times New Roman"/>
              </a:rPr>
              <a:t> El espacio de soluciones posibles es explorado aplicando transformaciones a éstas soluciones candidatas tal y como se observa en los organismos vivientes: </a:t>
            </a:r>
            <a:r>
              <a:rPr b="1" dirty="0" i="1" lang="en-US" smtClean="0" sz="2000">
                <a:solidFill>
                  <a:srgbClr val="336600"/>
                </a:solidFill>
                <a:ea charset="0" pitchFamily="18" typeface="Times New Roman"/>
              </a:rPr>
              <a:t>cruce, inversión, mutación.</a:t>
            </a:r>
          </a:p>
        </p:txBody>
      </p:sp>
      <p:sp>
        <p:nvSpPr>
          <p:cNvPr id="298" name="Text Box 298">
            <a:hlinkClick/>
          </p:cNvPr>
          <p:cNvSpPr>
            <a:spLocks/>
          </p:cNvSpPr>
          <p:nvPr/>
        </p:nvSpPr>
        <p:spPr>
          <a:xfrm>
            <a:off x="4086225" y="2786062"/>
            <a:ext cx="9144000" cy="0"/>
          </a:xfrm>
          <a:prstGeom prst="rect">
            <a:avLst/>
          </a:prstGeom>
          <a:noFill/>
          <a:ln>
            <a:noFill/>
          </a:ln>
          <a:effectLst/>
        </p:spPr>
      </p:sp>
      <p:pic>
        <p:nvPicPr>
          <p:cNvPr id="299" name="Picture 299"/>
          <p:cNvPicPr>
            <a:picLocks/>
          </p:cNvPicPr>
          <p:nvPr/>
        </p:nvPicPr>
        <p:blipFill>
          <a:blip r:embed="rId2"/>
          <a:stretch/>
        </p:blipFill>
        <p:spPr>
          <a:xfrm>
            <a:off x="3657600" y="2133600"/>
            <a:ext cx="5486400"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 Box 301"/>
          <p:cNvSpPr>
            <a:spLocks/>
          </p:cNvSpPr>
          <p:nvPr>
            <p:ph idx="10" sz="half" type="dt"/>
          </p:nvPr>
        </p:nvSpPr>
        <p:spPr/>
      </p:sp>
      <p:sp>
        <p:nvSpPr>
          <p:cNvPr id="302" name="Text Box 302"/>
          <p:cNvSpPr>
            <a:spLocks/>
          </p:cNvSpPr>
          <p:nvPr>
            <p:ph idx="11" sz="quarter" type="ftr"/>
          </p:nvPr>
        </p:nvSpPr>
        <p:spPr/>
        <p:txBody>
          <a:bodyPr numCol="1"/>
          <a:lstStyle/>
          <a:p>
            <a:pPr algn="ctr"/>
          </a:p>
        </p:txBody>
      </p:sp>
      <p:sp>
        <p:nvSpPr>
          <p:cNvPr id="303" name="Text Box 303"/>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br>
              <a:rPr b="1" dirty="0" lang="en-US" smtClean="0" sz="4000"/>
            </a:br>
            <a:r>
              <a:rPr b="1" dirty="0" lang="en-US" smtClean="0" sz="2800"/>
              <a:t>Clasificación</a:t>
            </a:r>
          </a:p>
        </p:txBody>
      </p:sp>
      <p:sp>
        <p:nvSpPr>
          <p:cNvPr id="304" name="Text Box 304"/>
          <p:cNvSpPr>
            <a:spLocks/>
          </p:cNvSpPr>
          <p:nvPr>
            <p:ph idx="1" type="body"/>
          </p:nvPr>
        </p:nvSpPr>
        <p:spPr>
          <a:xfrm>
            <a:off x="809625" y="2214562"/>
            <a:ext cx="7958137" cy="3881437"/>
          </a:xfrm>
          <a:prstGeom prst="rect">
            <a:avLst/>
          </a:prstGeom>
        </p:spPr>
        <p:txBody>
          <a:bodyPr numCol="1"/>
          <a:lstStyle/>
          <a:p>
            <a:pPr indent="-533400" marL="533400">
              <a:lnSpc>
                <a:spcPct val="90000"/>
              </a:lnSpc>
              <a:buNone/>
            </a:pPr>
            <a:r>
              <a:rPr b="1" dirty="0" i="1" lang="en-US" smtClean="0" sz="2400">
                <a:solidFill>
                  <a:srgbClr val="336600"/>
                </a:solidFill>
              </a:rPr>
              <a:t>		</a:t>
            </a:r>
            <a:r>
              <a:rPr b="1" dirty="0" i="1" lang="en-US" smtClean="0" sz="2800">
                <a:solidFill>
                  <a:srgbClr val="336600"/>
                </a:solidFill>
              </a:rPr>
              <a:t>Algoritmos Genéticos</a:t>
            </a:r>
            <a:r>
              <a:rPr b="1" dirty="0" i="1" lang="en-US" smtClean="0" sz="2400">
                <a:solidFill>
                  <a:srgbClr val="336600"/>
                </a:solidFill>
              </a:rPr>
              <a:t>:</a:t>
            </a:r>
          </a:p>
          <a:p>
            <a:pPr indent="-533400" marL="533400">
              <a:lnSpc>
                <a:spcPct val="90000"/>
              </a:lnSpc>
              <a:buNone/>
            </a:pPr>
            <a:endParaRPr b="1" dirty="0" i="1" lang="en-US" smtClean="0" sz="2400">
              <a:solidFill>
                <a:srgbClr val="336600"/>
              </a:solidFill>
            </a:endParaRPr>
          </a:p>
          <a:p>
            <a:pPr indent="-533400" marL="533400">
              <a:lnSpc>
                <a:spcPct val="90000"/>
              </a:lnSpc>
              <a:buFont charset="2" pitchFamily="2" typeface="Wingdings"/>
              <a:buChar char="§"/>
            </a:pPr>
            <a:r>
              <a:rPr dirty="0" lang="en-US" smtClean="0" sz="2000"/>
              <a:t>Constituyen el paradigma más completo de la computación evolutiva =&gt; resumen de modo natural todas las ideas fundamentales de dicho enfoque. </a:t>
            </a:r>
          </a:p>
          <a:p>
            <a:pPr indent="-533400" marL="533400">
              <a:lnSpc>
                <a:spcPct val="90000"/>
              </a:lnSpc>
              <a:buFont charset="2" pitchFamily="2" typeface="Wingdings"/>
              <a:buChar char="§"/>
            </a:pPr>
            <a:r>
              <a:rPr dirty="0" lang="en-US" smtClean="0" sz="2000"/>
              <a:t>Son muy flexibles =&gt;  pueden adoptar con facilidad nuevas ideas, generales o específicas, que surjan dentro del campo de la computación evolutiva.</a:t>
            </a:r>
          </a:p>
          <a:p>
            <a:pPr indent="-533400" marL="533400">
              <a:lnSpc>
                <a:spcPct val="90000"/>
              </a:lnSpc>
              <a:buFont charset="2" pitchFamily="2" typeface="Wingdings"/>
              <a:buChar char="§"/>
            </a:pPr>
            <a:r>
              <a:rPr dirty="0" lang="en-US" smtClean="0" sz="2000"/>
              <a:t>Se pueden hibridar fácilmente con otros paradigmas y enfoques, aunque no tengan ninguna relación con la computación evolutiva. </a:t>
            </a:r>
          </a:p>
          <a:p>
            <a:pPr indent="-533400" marL="533400">
              <a:lnSpc>
                <a:spcPct val="90000"/>
              </a:lnSpc>
              <a:buFont charset="2" pitchFamily="2" typeface="Wingdings"/>
              <a:buChar char="§"/>
            </a:pPr>
            <a:r>
              <a:rPr dirty="0" lang="en-US" smtClean="0" sz="2000"/>
              <a:t>Paradigma con mayor base teórica.</a:t>
            </a:r>
          </a:p>
          <a:p>
            <a:pPr indent="-533400" marL="533400">
              <a:lnSpc>
                <a:spcPct val="90000"/>
              </a:lnSpc>
              <a:buNone/>
            </a:pPr>
            <a:endParaRPr b="1" dirty="0" i="1" lang="en-US" smtClean="0" sz="2000"/>
          </a:p>
          <a:p>
            <a:pPr indent="-533400" marL="533400">
              <a:lnSpc>
                <a:spcPct val="90000"/>
              </a:lnSpc>
              <a:buNone/>
            </a:pPr>
            <a:endParaRPr b="1" dirty="0" i="1" lang="en-US" smtClean="0" sz="2800"/>
          </a:p>
          <a:p>
            <a:pPr indent="-457200" lvl="1" marL="914400">
              <a:lnSpc>
                <a:spcPct val="90000"/>
              </a:lnSpc>
              <a:buNone/>
            </a:pPr>
            <a:r>
              <a:rPr dirty="0" lang="en-US" smtClean="0" sz="1800">
                <a:ea charset="0" pitchFamily="18" typeface="Times New Roman"/>
              </a:rPr>
              <a:t>	</a:t>
            </a:r>
          </a:p>
        </p:txBody>
      </p:sp>
      <p:sp>
        <p:nvSpPr>
          <p:cNvPr id="305" name="Text Box 305">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 Box 306"/>
          <p:cNvSpPr>
            <a:spLocks/>
          </p:cNvSpPr>
          <p:nvPr>
            <p:ph idx="10" sz="half" type="dt"/>
          </p:nvPr>
        </p:nvSpPr>
        <p:spPr/>
      </p:sp>
      <p:sp>
        <p:nvSpPr>
          <p:cNvPr id="307" name="Text Box 307"/>
          <p:cNvSpPr>
            <a:spLocks/>
          </p:cNvSpPr>
          <p:nvPr>
            <p:ph idx="11" sz="quarter" type="ftr"/>
          </p:nvPr>
        </p:nvSpPr>
        <p:spPr/>
        <p:txBody>
          <a:bodyPr numCol="1"/>
          <a:lstStyle/>
          <a:p>
            <a:pPr algn="ctr"/>
          </a:p>
        </p:txBody>
      </p:sp>
      <p:sp>
        <p:nvSpPr>
          <p:cNvPr id="308" name="Text Box 308"/>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br>
              <a:rPr b="1" dirty="0" lang="en-US" smtClean="0" sz="4000"/>
            </a:br>
          </a:p>
        </p:txBody>
      </p:sp>
      <p:sp>
        <p:nvSpPr>
          <p:cNvPr id="309" name="Text Box 309"/>
          <p:cNvSpPr>
            <a:spLocks/>
          </p:cNvSpPr>
          <p:nvPr>
            <p:ph idx="1" type="body"/>
          </p:nvPr>
        </p:nvSpPr>
        <p:spPr>
          <a:xfrm>
            <a:off x="809625" y="2214562"/>
            <a:ext cx="7958137" cy="3881437"/>
          </a:xfrm>
          <a:prstGeom prst="rect">
            <a:avLst/>
          </a:prstGeom>
        </p:spPr>
        <p:txBody>
          <a:bodyPr numCol="1"/>
          <a:lstStyle/>
          <a:p>
            <a:pPr indent="-285750" lvl="1" marL="742950">
              <a:lnSpc>
                <a:spcPct val="90000"/>
              </a:lnSpc>
              <a:buNone/>
            </a:pPr>
            <a:r>
              <a:rPr b="1" dirty="0" i="1" lang="en-US" smtClean="0" sz="2400" u="sng">
                <a:solidFill>
                  <a:srgbClr val="336600"/>
                </a:solidFill>
              </a:rPr>
              <a:t>Glosario de Términos:</a:t>
            </a:r>
            <a:r>
              <a:rPr dirty="0" lang="en-US" smtClean="0" sz="2000"/>
              <a:t> </a:t>
            </a:r>
            <a:r>
              <a:rPr dirty="0" lang="en-US" smtClean="0" sz="2000">
                <a:hlinkClick/>
              </a:rPr>
              <a:t>http://www.cs.bham.ac.uk/Mirrors/ftp.de.uu.net/EC/clife/www/Q99_E.htm#EVOLUTION</a:t>
            </a:r>
          </a:p>
          <a:p>
            <a:pPr indent="-285750" lvl="1" marL="742950">
              <a:lnSpc>
                <a:spcPct val="90000"/>
              </a:lnSpc>
              <a:buNone/>
            </a:pPr>
            <a:endParaRPr dirty="0" lang="en-US" smtClean="0" sz="2000"/>
          </a:p>
          <a:p>
            <a:pPr indent="-285750" lvl="1" marL="742950">
              <a:lnSpc>
                <a:spcPct val="90000"/>
              </a:lnSpc>
              <a:buNone/>
            </a:pPr>
            <a:r>
              <a:rPr b="1" dirty="0" i="1" lang="en-US" smtClean="0" sz="2400" u="sng">
                <a:solidFill>
                  <a:srgbClr val="336600"/>
                </a:solidFill>
              </a:rPr>
              <a:t>Revistas:</a:t>
            </a:r>
          </a:p>
          <a:p>
            <a:pPr indent="-285750" lvl="1" marL="742950">
              <a:lnSpc>
                <a:spcPct val="90000"/>
              </a:lnSpc>
              <a:buNone/>
            </a:pPr>
            <a:r>
              <a:rPr dirty="0" lang="en-US" smtClean="0" sz="2000" u="sng">
                <a:hlinkClick/>
              </a:rPr>
              <a:t>http://mitpress.mit.edu/journal-home.tcl?issn=10636560</a:t>
            </a:r>
            <a:endParaRPr dirty="0" lang="en-US" smtClean="0" sz="2000" u="sng"/>
          </a:p>
          <a:p>
            <a:pPr indent="-285750" lvl="1" marL="742950">
              <a:lnSpc>
                <a:spcPct val="90000"/>
              </a:lnSpc>
              <a:buNone/>
            </a:pPr>
            <a:endParaRPr dirty="0" lang="en-US" smtClean="0" sz="2000" u="sng"/>
          </a:p>
          <a:p>
            <a:pPr indent="-285750" lvl="1" marL="742950">
              <a:lnSpc>
                <a:spcPct val="90000"/>
              </a:lnSpc>
              <a:buNone/>
            </a:pPr>
            <a:r>
              <a:rPr b="1" dirty="0" i="1" lang="en-US" smtClean="0" sz="2400" u="sng">
                <a:solidFill>
                  <a:srgbClr val="336600"/>
                </a:solidFill>
              </a:rPr>
              <a:t>Grupos:</a:t>
            </a:r>
          </a:p>
          <a:p>
            <a:pPr indent="-285750" lvl="1" marL="742950">
              <a:lnSpc>
                <a:spcPct val="90000"/>
              </a:lnSpc>
              <a:buNone/>
            </a:pPr>
            <a:r>
              <a:rPr dirty="0" lang="en-US" smtClean="0" sz="2000" u="sng">
                <a:hlinkClick/>
              </a:rPr>
              <a:t>http://www.shef.ac.uk/~gaipp/galinks.html</a:t>
            </a:r>
            <a:endParaRPr dirty="0" lang="en-US" smtClean="0" sz="2000" u="sng"/>
          </a:p>
          <a:p>
            <a:pPr indent="-285750" lvl="1" marL="742950">
              <a:lnSpc>
                <a:spcPct val="90000"/>
              </a:lnSpc>
              <a:buNone/>
            </a:pPr>
            <a:r>
              <a:rPr dirty="0" lang="en-US" smtClean="0" sz="2000" u="sng">
                <a:hlinkClick/>
              </a:rPr>
              <a:t>http://www-illigal.ge.uiuc.edu:8080/</a:t>
            </a:r>
            <a:endParaRPr dirty="0" lang="en-US" smtClean="0" sz="2000" u="sng"/>
          </a:p>
          <a:p>
            <a:pPr indent="-285750" lvl="1" marL="742950">
              <a:lnSpc>
                <a:spcPct val="90000"/>
              </a:lnSpc>
              <a:buNone/>
            </a:pPr>
            <a:r>
              <a:rPr dirty="0" lang="en-US" smtClean="0" sz="2000" u="sng"/>
              <a:t>http://www.cs.bham.ac.uk/Mirrors/ftp.de.uu.net/EC/clife/www/</a:t>
            </a:r>
          </a:p>
          <a:p>
            <a:pPr indent="-285750" lvl="1" marL="742950">
              <a:lnSpc>
                <a:spcPct val="90000"/>
              </a:lnSpc>
              <a:buNone/>
            </a:pPr>
            <a:endParaRPr dirty="0" lang="en-US" smtClean="0" sz="2000" u="sng"/>
          </a:p>
        </p:txBody>
      </p:sp>
      <p:sp>
        <p:nvSpPr>
          <p:cNvPr id="310" name="Text Box 310">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 Box 226"/>
          <p:cNvSpPr>
            <a:spLocks/>
          </p:cNvSpPr>
          <p:nvPr>
            <p:ph idx="10" sz="half" type="dt"/>
          </p:nvPr>
        </p:nvSpPr>
        <p:spPr/>
      </p:sp>
      <p:sp>
        <p:nvSpPr>
          <p:cNvPr id="227" name="Text Box 227"/>
          <p:cNvSpPr>
            <a:spLocks/>
          </p:cNvSpPr>
          <p:nvPr>
            <p:ph idx="11" sz="quarter" type="ftr"/>
          </p:nvPr>
        </p:nvSpPr>
        <p:spPr/>
        <p:txBody>
          <a:bodyPr numCol="1"/>
          <a:lstStyle/>
          <a:p>
            <a:pPr algn="ctr"/>
          </a:p>
        </p:txBody>
      </p:sp>
      <p:sp>
        <p:nvSpPr>
          <p:cNvPr id="228" name="Text Box 228"/>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p>
        </p:txBody>
      </p:sp>
      <p:sp>
        <p:nvSpPr>
          <p:cNvPr id="229" name="Text Box 229"/>
          <p:cNvSpPr>
            <a:spLocks/>
          </p:cNvSpPr>
          <p:nvPr>
            <p:ph idx="2" sz="half" type="body"/>
          </p:nvPr>
        </p:nvSpPr>
        <p:spPr>
          <a:xfrm>
            <a:off x="4114800" y="2214562"/>
            <a:ext cx="4652962" cy="3881437"/>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pPr>
            <a:r>
              <a:rPr dirty="0" lang="en-US" smtClean="0" sz="2400"/>
              <a:t>Rama de la </a:t>
            </a:r>
            <a:r>
              <a:rPr b="1" dirty="0" i="1" lang="en-US" smtClean="0" sz="2400">
                <a:solidFill>
                  <a:srgbClr val="336600"/>
                </a:solidFill>
              </a:rPr>
              <a:t>Computación Emergente </a:t>
            </a:r>
            <a:r>
              <a:rPr dirty="0" lang="en-US" smtClean="0" sz="2400"/>
              <a:t>que engloba técnicas que simulan la </a:t>
            </a:r>
            <a:r>
              <a:rPr b="1" dirty="0" i="1" lang="en-US" smtClean="0" sz="2400">
                <a:solidFill>
                  <a:srgbClr val="336600"/>
                </a:solidFill>
              </a:rPr>
              <a:t>Evolución Natural</a:t>
            </a:r>
            <a:r>
              <a:rPr dirty="0" lang="en-US" smtClean="0" sz="2400"/>
              <a:t>.</a:t>
            </a:r>
          </a:p>
          <a:p>
            <a:pPr>
              <a:lnSpc>
                <a:spcPct val="90000"/>
              </a:lnSpc>
              <a:buNone/>
            </a:pPr>
            <a:endParaRPr dirty="0" lang="en-US" smtClean="0" sz="2400"/>
          </a:p>
          <a:p>
            <a:pPr>
              <a:lnSpc>
                <a:spcPct val="90000"/>
              </a:lnSpc>
            </a:pPr>
            <a:r>
              <a:rPr dirty="0" lang="en-US" smtClean="0" sz="2400">
                <a:ea charset="0" pitchFamily="18" typeface="Times New Roman"/>
              </a:rPr>
              <a:t>Enfoque alternativo para abordar problemas complejos de </a:t>
            </a:r>
            <a:r>
              <a:rPr b="1" dirty="0" i="1" lang="en-US" smtClean="0" sz="2400">
                <a:solidFill>
                  <a:srgbClr val="336600"/>
                </a:solidFill>
                <a:ea charset="0" pitchFamily="18" typeface="Times New Roman"/>
              </a:rPr>
              <a:t>búsqueda</a:t>
            </a:r>
            <a:r>
              <a:rPr dirty="0" i="1" lang="en-US" smtClean="0" sz="2400">
                <a:solidFill>
                  <a:srgbClr val="336600"/>
                </a:solidFill>
                <a:ea charset="0" pitchFamily="18" typeface="Times New Roman"/>
              </a:rPr>
              <a:t> y </a:t>
            </a:r>
            <a:r>
              <a:rPr b="1" dirty="0" i="1" lang="en-US" smtClean="0" sz="2400">
                <a:solidFill>
                  <a:srgbClr val="336600"/>
                </a:solidFill>
                <a:ea charset="0" pitchFamily="18" typeface="Times New Roman"/>
              </a:rPr>
              <a:t>aprendizaje</a:t>
            </a:r>
            <a:r>
              <a:rPr dirty="0" lang="en-US" smtClean="0" sz="2400">
                <a:ea charset="0" pitchFamily="18" typeface="Times New Roman"/>
              </a:rPr>
              <a:t> a través de modelos computacionales de procesos evolutivos.</a:t>
            </a:r>
          </a:p>
          <a:p>
            <a:pPr>
              <a:lnSpc>
                <a:spcPct val="90000"/>
              </a:lnSpc>
              <a:buNone/>
            </a:pPr>
            <a:endParaRPr dirty="0" lang="en-US" smtClean="0" sz="2400"/>
          </a:p>
          <a:p>
            <a:pPr>
              <a:lnSpc>
                <a:spcPct val="90000"/>
              </a:lnSpc>
              <a:buNone/>
            </a:pPr>
            <a:r>
              <a:rPr dirty="0" lang="en-US" smtClean="0" sz="2400"/>
              <a:t> </a:t>
            </a:r>
          </a:p>
        </p:txBody>
      </p:sp>
      <p:sp>
        <p:nvSpPr>
          <p:cNvPr id="230" name="Text Box 230">
            <a:hlinkClick/>
          </p:cNvPr>
          <p:cNvSpPr>
            <a:spLocks/>
          </p:cNvSpPr>
          <p:nvPr/>
        </p:nvSpPr>
        <p:spPr>
          <a:xfrm>
            <a:off x="4086225" y="2786062"/>
            <a:ext cx="9144000" cy="0"/>
          </a:xfrm>
          <a:prstGeom prst="rect">
            <a:avLst/>
          </a:prstGeom>
          <a:noFill/>
          <a:ln>
            <a:noFill/>
          </a:ln>
          <a:effectLst/>
        </p:spPr>
      </p:sp>
      <p:pic>
        <p:nvPicPr>
          <p:cNvPr id="231" name="Picture 231"/>
          <p:cNvPicPr>
            <a:picLocks noChangeAspect="1"/>
          </p:cNvPicPr>
          <p:nvPr/>
        </p:nvPicPr>
        <p:blipFill>
          <a:blip r:embed="rId2"/>
          <a:stretch/>
        </p:blipFill>
        <p:spPr>
          <a:xfrm>
            <a:off x="990600" y="2895600"/>
            <a:ext cx="2971800" cy="2286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 Box 233"/>
          <p:cNvSpPr>
            <a:spLocks/>
          </p:cNvSpPr>
          <p:nvPr>
            <p:ph idx="10" sz="half" type="dt"/>
          </p:nvPr>
        </p:nvSpPr>
        <p:spPr/>
      </p:sp>
      <p:sp>
        <p:nvSpPr>
          <p:cNvPr id="234" name="Text Box 234"/>
          <p:cNvSpPr>
            <a:spLocks/>
          </p:cNvSpPr>
          <p:nvPr>
            <p:ph idx="11" sz="quarter" type="ftr"/>
          </p:nvPr>
        </p:nvSpPr>
        <p:spPr/>
        <p:txBody>
          <a:bodyPr numCol="1"/>
          <a:lstStyle/>
          <a:p>
            <a:pPr algn="ctr"/>
          </a:p>
        </p:txBody>
      </p:sp>
      <p:sp>
        <p:nvSpPr>
          <p:cNvPr id="235" name="Text Box 235"/>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p>
        </p:txBody>
      </p:sp>
      <p:sp>
        <p:nvSpPr>
          <p:cNvPr id="236" name="Text Box 236"/>
          <p:cNvSpPr>
            <a:spLocks/>
          </p:cNvSpPr>
          <p:nvPr>
            <p:ph idx="1" sz="half" type="body"/>
          </p:nvPr>
        </p:nvSpPr>
        <p:spPr>
          <a:xfrm>
            <a:off x="1066800" y="1828800"/>
            <a:ext cx="3352800" cy="4114800"/>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pPr>
            <a:endParaRPr dirty="0" lang="en-US" smtClean="0" sz="1800">
              <a:ea charset="0" pitchFamily="18" typeface="Times New Roman"/>
            </a:endParaRPr>
          </a:p>
          <a:p>
            <a:pPr>
              <a:lnSpc>
                <a:spcPct val="90000"/>
              </a:lnSpc>
            </a:pPr>
            <a:r>
              <a:rPr dirty="0" lang="en-US" smtClean="0" sz="1800">
                <a:ea charset="-128" pitchFamily="34" typeface="Arial Unicode MS"/>
              </a:rPr>
              <a:t>Parte de un hecho observado en la naturaleza: los organismos vivos poseen una destreza consumada en la resolución de los problemas que se les presentan, y obtienen sus habilidades, casi sin proponérselo, a través del mecanismo de la </a:t>
            </a:r>
            <a:r>
              <a:rPr b="1" dirty="0" i="1" lang="en-US" smtClean="0" sz="1800">
                <a:solidFill>
                  <a:srgbClr val="336600"/>
                </a:solidFill>
                <a:ea charset="-128" pitchFamily="34" typeface="Arial Unicode MS"/>
              </a:rPr>
              <a:t>evolución natural.</a:t>
            </a:r>
            <a:r>
              <a:rPr dirty="0" lang="en-US" smtClean="0" sz="1800">
                <a:ea charset="-128" pitchFamily="34" typeface="Arial Unicode MS"/>
              </a:rPr>
              <a:t> </a:t>
            </a:r>
          </a:p>
          <a:p>
            <a:pPr>
              <a:lnSpc>
                <a:spcPct val="90000"/>
              </a:lnSpc>
            </a:pPr>
            <a:r>
              <a:rPr dirty="0" lang="en-US" smtClean="0" sz="1800">
                <a:ea charset="-128" pitchFamily="34" typeface="Arial Unicode MS"/>
              </a:rPr>
              <a:t>La evolución se produce, en casi todos los organismos, como consecuencia de dos procesos primarios: </a:t>
            </a:r>
            <a:r>
              <a:rPr b="1" dirty="0" i="1" lang="en-US" smtClean="0" sz="1800">
                <a:solidFill>
                  <a:srgbClr val="336600"/>
                </a:solidFill>
                <a:ea charset="-128" pitchFamily="34" typeface="Arial Unicode MS"/>
              </a:rPr>
              <a:t>la selección natural y la reproducción sexual (cruce).</a:t>
            </a:r>
          </a:p>
          <a:p>
            <a:pPr>
              <a:lnSpc>
                <a:spcPct val="90000"/>
              </a:lnSpc>
            </a:pPr>
            <a:endParaRPr b="1" dirty="0" i="1" lang="en-US" smtClean="0" sz="1800">
              <a:solidFill>
                <a:srgbClr val="336600"/>
              </a:solidFill>
              <a:latin charset="-128" pitchFamily="34" typeface="Arial Unicode MS"/>
              <a:ea charset="-128" pitchFamily="34" typeface="Arial Unicode MS"/>
            </a:endParaRPr>
          </a:p>
        </p:txBody>
      </p:sp>
      <p:sp>
        <p:nvSpPr>
          <p:cNvPr id="237" name="Text Box 237"/>
          <p:cNvSpPr>
            <a:spLocks/>
          </p:cNvSpPr>
          <p:nvPr>
            <p:ph idx="2" sz="half" type="body"/>
          </p:nvPr>
        </p:nvSpPr>
        <p:spPr>
          <a:xfrm>
            <a:off x="4876800" y="2819400"/>
            <a:ext cx="3903662" cy="2586037"/>
          </a:xfrm>
          <a:prstGeom prst="rect">
            <a:avLst/>
          </a:prstGeom>
          <a:ln w="28575">
            <a:solidFill>
              <a:schemeClr val="tx2"/>
            </a:solidFill>
            <a:round/>
            <a:headEnd/>
            <a:tailEnd/>
          </a:ln>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buNone/>
            </a:pPr>
            <a:r>
              <a:rPr dirty="0" lang="en-US" smtClean="0" sz="1800"/>
              <a:t>	</a:t>
            </a:r>
            <a:r>
              <a:rPr dirty="0" lang="en-US" smtClean="0" sz="2000"/>
              <a:t>La </a:t>
            </a:r>
            <a:r>
              <a:rPr b="1" dirty="0" i="1" lang="en-US" smtClean="0" sz="2000">
                <a:solidFill>
                  <a:srgbClr val="336600"/>
                </a:solidFill>
              </a:rPr>
              <a:t>Evolución Natural</a:t>
            </a:r>
            <a:r>
              <a:rPr dirty="0" lang="en-US" smtClean="0" sz="2000"/>
              <a:t> es un proceso de cambio sobre una </a:t>
            </a:r>
            <a:r>
              <a:rPr b="1" dirty="0" i="1" lang="en-US" smtClean="0" sz="2000">
                <a:solidFill>
                  <a:srgbClr val="336600"/>
                </a:solidFill>
              </a:rPr>
              <a:t>POBLACIÓN</a:t>
            </a:r>
            <a:r>
              <a:rPr dirty="0" lang="en-US" smtClean="0" sz="2000"/>
              <a:t> reproductiva que contiene variedades de </a:t>
            </a:r>
            <a:r>
              <a:rPr b="1" dirty="0" i="1" lang="en-US" smtClean="0" sz="2000">
                <a:solidFill>
                  <a:srgbClr val="336600"/>
                </a:solidFill>
              </a:rPr>
              <a:t>INDIVIDUOS</a:t>
            </a:r>
            <a:r>
              <a:rPr dirty="0" lang="en-US" smtClean="0" sz="2000"/>
              <a:t> con algunas caraterísticas hereditables y en donde algunas variedades difieren en su </a:t>
            </a:r>
            <a:r>
              <a:rPr b="1" dirty="0" i="1" lang="en-US" smtClean="0" sz="2000">
                <a:solidFill>
                  <a:srgbClr val="336600"/>
                </a:solidFill>
              </a:rPr>
              <a:t>APTITUD</a:t>
            </a:r>
            <a:r>
              <a:rPr dirty="0" lang="en-US" smtClean="0" sz="2000"/>
              <a:t> ( éxito reproductivo</a:t>
            </a:r>
          </a:p>
        </p:txBody>
      </p:sp>
      <p:sp>
        <p:nvSpPr>
          <p:cNvPr id="238" name="Text Box 238">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 Box 239"/>
          <p:cNvSpPr>
            <a:spLocks/>
          </p:cNvSpPr>
          <p:nvPr>
            <p:ph idx="10" sz="half" type="dt"/>
          </p:nvPr>
        </p:nvSpPr>
        <p:spPr/>
      </p:sp>
      <p:sp>
        <p:nvSpPr>
          <p:cNvPr id="240" name="Text Box 240"/>
          <p:cNvSpPr>
            <a:spLocks/>
          </p:cNvSpPr>
          <p:nvPr>
            <p:ph idx="11" sz="quarter" type="ftr"/>
          </p:nvPr>
        </p:nvSpPr>
        <p:spPr/>
        <p:txBody>
          <a:bodyPr numCol="1"/>
          <a:lstStyle/>
          <a:p>
            <a:pPr algn="ctr"/>
          </a:p>
        </p:txBody>
      </p:sp>
      <p:sp>
        <p:nvSpPr>
          <p:cNvPr id="241" name="Text Box 241"/>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br>
              <a:rPr b="1" dirty="0" lang="en-US" smtClean="0" sz="4000"/>
            </a:br>
            <a:r>
              <a:rPr b="1" dirty="0" lang="en-US" smtClean="0" sz="2400"/>
              <a:t>Fondo Histórico</a:t>
            </a:r>
          </a:p>
        </p:txBody>
      </p:sp>
      <p:sp>
        <p:nvSpPr>
          <p:cNvPr id="242" name="Text Box 242"/>
          <p:cNvSpPr>
            <a:spLocks/>
          </p:cNvSpPr>
          <p:nvPr>
            <p:ph idx="2" sz="half" type="body"/>
          </p:nvPr>
        </p:nvSpPr>
        <p:spPr>
          <a:xfrm>
            <a:off x="3352800" y="2214562"/>
            <a:ext cx="5414962" cy="3881437"/>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r>
              <a:rPr dirty="0" lang="en-US" smtClean="0" sz="2000"/>
              <a:t>En 1859, darwin publica su libro </a:t>
            </a:r>
            <a:r>
              <a:rPr b="1" dirty="0" i="1" lang="en-US" smtClean="0" sz="2000">
                <a:solidFill>
                  <a:srgbClr val="336600"/>
                </a:solidFill>
              </a:rPr>
              <a:t>El origen de las especies</a:t>
            </a:r>
            <a:r>
              <a:rPr dirty="0" i="1" lang="en-US" smtClean="0" sz="2000">
                <a:solidFill>
                  <a:srgbClr val="336600"/>
                </a:solidFill>
              </a:rPr>
              <a:t> </a:t>
            </a:r>
            <a:r>
              <a:rPr dirty="0" lang="en-US" smtClean="0" sz="2000"/>
              <a:t>=&gt; agrias polémica en el mundo científico por las revolucionarias teorías: </a:t>
            </a:r>
            <a:r>
              <a:rPr b="1" dirty="0" lang="en-US" smtClean="0" sz="2000">
                <a:solidFill>
                  <a:srgbClr val="336600"/>
                </a:solidFill>
              </a:rPr>
              <a:t>las especies evolucionan acorde al medio, para adaptarse a éste.</a:t>
            </a:r>
          </a:p>
          <a:p>
            <a:pPr/>
            <a:r>
              <a:rPr dirty="0" lang="en-US" smtClean="0" sz="2000"/>
              <a:t>El universo pasaba de ser una creación de Dios estática y perfecta =&gt; conjunto de </a:t>
            </a:r>
            <a:r>
              <a:rPr b="1" dirty="0" lang="en-US" smtClean="0" sz="2000">
                <a:solidFill>
                  <a:srgbClr val="336600"/>
                </a:solidFill>
              </a:rPr>
              <a:t>individuos</a:t>
            </a:r>
            <a:r>
              <a:rPr dirty="0" lang="en-US" smtClean="0" sz="2000"/>
              <a:t> en constante competición y </a:t>
            </a:r>
            <a:r>
              <a:rPr b="1" dirty="0" lang="en-US" smtClean="0" sz="2000">
                <a:solidFill>
                  <a:srgbClr val="336600"/>
                </a:solidFill>
              </a:rPr>
              <a:t>evolución</a:t>
            </a:r>
            <a:r>
              <a:rPr dirty="0" lang="en-US" smtClean="0" sz="2000"/>
              <a:t> para poder perpetuar su especie en el tiempo.</a:t>
            </a:r>
          </a:p>
        </p:txBody>
      </p:sp>
      <p:sp>
        <p:nvSpPr>
          <p:cNvPr id="243" name="Text Box 243">
            <a:hlinkClick/>
          </p:cNvPr>
          <p:cNvSpPr>
            <a:spLocks/>
          </p:cNvSpPr>
          <p:nvPr/>
        </p:nvSpPr>
        <p:spPr>
          <a:xfrm>
            <a:off x="4086225" y="2786062"/>
            <a:ext cx="9144000" cy="0"/>
          </a:xfrm>
          <a:prstGeom prst="rect">
            <a:avLst/>
          </a:prstGeom>
          <a:noFill/>
          <a:ln>
            <a:noFill/>
          </a:ln>
          <a:effectLst/>
        </p:spPr>
      </p:sp>
      <p:pic>
        <p:nvPicPr>
          <p:cNvPr id="244" name="Picture 244"/>
          <p:cNvPicPr>
            <a:picLocks noChangeAspect="1"/>
          </p:cNvPicPr>
          <p:nvPr/>
        </p:nvPicPr>
        <p:blipFill>
          <a:blip r:embed="rId2"/>
          <a:stretch/>
        </p:blipFill>
        <p:spPr>
          <a:xfrm>
            <a:off x="685800" y="2438400"/>
            <a:ext cx="2590800" cy="3008312"/>
          </a:xfrm>
          <a:prstGeom prst="rect">
            <a:avLst/>
          </a:prstGeom>
        </p:spPr>
      </p:pic>
      <p:sp>
        <p:nvSpPr>
          <p:cNvPr id="246" name="Text Box 246"/>
          <p:cNvSpPr txBox="1">
            <a:spLocks/>
          </p:cNvSpPr>
          <p:nvPr/>
        </p:nvSpPr>
        <p:spPr>
          <a:xfrm>
            <a:off x="1219200" y="5638800"/>
            <a:ext cx="7239000" cy="641350"/>
          </a:xfrm>
          <a:prstGeom prst="rect">
            <a:avLst/>
          </a:prstGeom>
          <a:noFill/>
          <a:ln>
            <a:noFill/>
          </a:ln>
          <a:effectLst/>
        </p:spPr>
        <p:txBody>
          <a:bodyPr numCol="1">
            <a:spAutoFit/>
          </a:bodyPr>
          <a:lstStyle/>
          <a:p>
            <a:pPr indent="0" marL="0">
              <a:spcBef>
                <a:spcPct val="50000"/>
              </a:spcBef>
            </a:pPr>
            <a:r>
              <a:rPr b="1" dirty="0" lang="en-US" smtClean="0" sz="1800"/>
              <a:t>Ironías de la Historia:</a:t>
            </a:r>
            <a:r>
              <a:rPr b="1" dirty="0" lang="en-US" smtClean="0" sz="1800">
                <a:solidFill>
                  <a:srgbClr val="336600"/>
                </a:solidFill>
              </a:rPr>
              <a:t> En 1833 el amigo personal de Darwin, Charles Babbage, diseñaba su máquina analítica.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 Box 247"/>
          <p:cNvSpPr>
            <a:spLocks/>
          </p:cNvSpPr>
          <p:nvPr>
            <p:ph idx="10" sz="half" type="dt"/>
          </p:nvPr>
        </p:nvSpPr>
        <p:spPr/>
      </p:sp>
      <p:sp>
        <p:nvSpPr>
          <p:cNvPr id="248" name="Text Box 248"/>
          <p:cNvSpPr>
            <a:spLocks/>
          </p:cNvSpPr>
          <p:nvPr>
            <p:ph idx="11" sz="quarter" type="ftr"/>
          </p:nvPr>
        </p:nvSpPr>
        <p:spPr/>
        <p:txBody>
          <a:bodyPr numCol="1"/>
          <a:lstStyle/>
          <a:p>
            <a:pPr algn="ctr"/>
          </a:p>
        </p:txBody>
      </p:sp>
      <p:sp>
        <p:nvSpPr>
          <p:cNvPr id="249" name="Text Box 249"/>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br>
              <a:rPr b="1" dirty="0" lang="en-US" smtClean="0" sz="4000"/>
            </a:br>
            <a:r>
              <a:rPr b="1" dirty="0" lang="en-US" smtClean="0" sz="2400"/>
              <a:t>Fondo Histórico</a:t>
            </a:r>
          </a:p>
        </p:txBody>
      </p:sp>
      <p:sp>
        <p:nvSpPr>
          <p:cNvPr id="250" name="Text Box 250"/>
          <p:cNvSpPr>
            <a:spLocks/>
          </p:cNvSpPr>
          <p:nvPr>
            <p:ph idx="2" sz="half" type="body"/>
          </p:nvPr>
        </p:nvSpPr>
        <p:spPr>
          <a:xfrm>
            <a:off x="2514600" y="2286000"/>
            <a:ext cx="6324600" cy="3881437"/>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r>
              <a:rPr dirty="0" lang="en-US" smtClean="0" sz="2000"/>
              <a:t>Las especies se crean, evolucionan y desaparecen si no se adaptan =&gt; solo los mejores, los más aptos, los que mejor se adapten al medio =&gt; sobreviven para perpetuar sus aptitudes.</a:t>
            </a:r>
          </a:p>
          <a:p>
            <a:pPr/>
            <a:r>
              <a:rPr dirty="0" lang="en-US" smtClean="0" sz="2000"/>
              <a:t>La computación ve aquí un claro proceso de </a:t>
            </a:r>
            <a:r>
              <a:rPr b="1" dirty="0" i="1" lang="en-US" smtClean="0" sz="2000">
                <a:solidFill>
                  <a:srgbClr val="336600"/>
                </a:solidFill>
              </a:rPr>
              <a:t>optimización</a:t>
            </a:r>
            <a:r>
              <a:rPr dirty="0" lang="en-US" smtClean="0" sz="2000"/>
              <a:t>. Se toman los individuos mejores adaptados – </a:t>
            </a:r>
            <a:r>
              <a:rPr b="1" dirty="0" i="1" lang="en-US" smtClean="0" sz="2000">
                <a:solidFill>
                  <a:srgbClr val="336600"/>
                </a:solidFill>
              </a:rPr>
              <a:t>mejores soluciones temporales</a:t>
            </a:r>
            <a:r>
              <a:rPr dirty="0" lang="en-US" smtClean="0" sz="2000"/>
              <a:t> –, se cruzan – </a:t>
            </a:r>
            <a:r>
              <a:rPr b="1" dirty="0" i="1" lang="en-US" smtClean="0" sz="2000">
                <a:solidFill>
                  <a:srgbClr val="336600"/>
                </a:solidFill>
              </a:rPr>
              <a:t>mezclan</a:t>
            </a:r>
            <a:r>
              <a:rPr dirty="0" lang="en-US" smtClean="0" sz="2000"/>
              <a:t>- ,generando nuevos individuos –</a:t>
            </a:r>
            <a:r>
              <a:rPr b="1" dirty="0" i="1" lang="en-US" smtClean="0" sz="2000">
                <a:solidFill>
                  <a:srgbClr val="336600"/>
                </a:solidFill>
              </a:rPr>
              <a:t>nuevas soluciones</a:t>
            </a:r>
            <a:r>
              <a:rPr dirty="0" lang="en-US" smtClean="0" sz="2000"/>
              <a:t>- que contendrán parte del código genético- </a:t>
            </a:r>
            <a:r>
              <a:rPr b="1" dirty="0" i="1" lang="en-US" smtClean="0" sz="2000">
                <a:solidFill>
                  <a:srgbClr val="336600"/>
                </a:solidFill>
              </a:rPr>
              <a:t>información</a:t>
            </a:r>
            <a:r>
              <a:rPr dirty="0" lang="en-US" smtClean="0" sz="2000"/>
              <a:t>- de sus antecesores, y,el promedio de adaptación de toda la población se mejora.</a:t>
            </a:r>
          </a:p>
        </p:txBody>
      </p:sp>
      <p:sp>
        <p:nvSpPr>
          <p:cNvPr id="251" name="Text Box 251">
            <a:hlinkClick/>
          </p:cNvPr>
          <p:cNvSpPr>
            <a:spLocks/>
          </p:cNvSpPr>
          <p:nvPr/>
        </p:nvSpPr>
        <p:spPr>
          <a:xfrm>
            <a:off x="4086225" y="2786062"/>
            <a:ext cx="9144000" cy="0"/>
          </a:xfrm>
          <a:prstGeom prst="rect">
            <a:avLst/>
          </a:prstGeom>
          <a:noFill/>
          <a:ln>
            <a:noFill/>
          </a:ln>
          <a:effectLst/>
        </p:spPr>
      </p:sp>
      <p:pic>
        <p:nvPicPr>
          <p:cNvPr id="252" name="Picture 252"/>
          <p:cNvPicPr>
            <a:picLocks noChangeAspect="1"/>
          </p:cNvPicPr>
          <p:nvPr/>
        </p:nvPicPr>
        <p:blipFill>
          <a:blip r:embed="rId2"/>
          <a:stretch/>
        </p:blipFill>
        <p:spPr>
          <a:xfrm>
            <a:off x="990600" y="2743200"/>
            <a:ext cx="1676400"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 Box 254"/>
          <p:cNvSpPr>
            <a:spLocks/>
          </p:cNvSpPr>
          <p:nvPr>
            <p:ph idx="10" sz="half" type="dt"/>
          </p:nvPr>
        </p:nvSpPr>
        <p:spPr/>
      </p:sp>
      <p:sp>
        <p:nvSpPr>
          <p:cNvPr id="255" name="Text Box 255"/>
          <p:cNvSpPr>
            <a:spLocks/>
          </p:cNvSpPr>
          <p:nvPr>
            <p:ph idx="11" sz="quarter" type="ftr"/>
          </p:nvPr>
        </p:nvSpPr>
        <p:spPr/>
        <p:txBody>
          <a:bodyPr numCol="1"/>
          <a:lstStyle/>
          <a:p>
            <a:pPr algn="ctr"/>
          </a:p>
        </p:txBody>
      </p:sp>
      <p:sp>
        <p:nvSpPr>
          <p:cNvPr id="256" name="Text Box 256"/>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p>
        </p:txBody>
      </p:sp>
      <p:sp>
        <p:nvSpPr>
          <p:cNvPr id="257" name="Text Box 257"/>
          <p:cNvSpPr>
            <a:spLocks/>
          </p:cNvSpPr>
          <p:nvPr>
            <p:ph idx="1" sz="half" type="body"/>
          </p:nvPr>
        </p:nvSpPr>
        <p:spPr>
          <a:xfrm>
            <a:off x="809625" y="2214562"/>
            <a:ext cx="7958137" cy="3881437"/>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pPr>
            <a:r>
              <a:rPr dirty="0" lang="en-US" smtClean="0" sz="2800"/>
              <a:t>Originada a finales de los años 50 con los trabajos de Bremermann, Friedberg, Box y otros.</a:t>
            </a:r>
          </a:p>
          <a:p>
            <a:pPr>
              <a:lnSpc>
                <a:spcPct val="90000"/>
              </a:lnSpc>
            </a:pPr>
            <a:r>
              <a:rPr dirty="0" lang="en-US" smtClean="0" sz="2800"/>
              <a:t>El campo permaneció en desconocimiento por tres décadas: </a:t>
            </a:r>
            <a:r>
              <a:rPr b="1" dirty="0" i="1" lang="en-US" smtClean="0" sz="2400">
                <a:solidFill>
                  <a:srgbClr val="336600"/>
                </a:solidFill>
              </a:rPr>
              <a:t>ausencia de una plataforma computacional poderosa y defectos metodológicos de los primeros métodos (Fogel).</a:t>
            </a:r>
          </a:p>
          <a:p>
            <a:pPr>
              <a:lnSpc>
                <a:spcPct val="90000"/>
              </a:lnSpc>
            </a:pPr>
            <a:r>
              <a:rPr dirty="0" lang="en-US" smtClean="0" sz="2800"/>
              <a:t>Los trabajos de Hollan, Rechenberg, Schwefel y Fogel cambiaron lentamente el escenario.</a:t>
            </a:r>
          </a:p>
          <a:p>
            <a:pPr>
              <a:lnSpc>
                <a:spcPct val="90000"/>
              </a:lnSpc>
            </a:pPr>
            <a:r>
              <a:rPr dirty="0" lang="en-US" smtClean="0" sz="2800"/>
              <a:t>Hoy en día el incremento en producción científica es exponencial</a:t>
            </a:r>
          </a:p>
          <a:p>
            <a:pPr>
              <a:lnSpc>
                <a:spcPct val="90000"/>
              </a:lnSpc>
              <a:buNone/>
            </a:pPr>
            <a:endParaRPr dirty="0" lang="en-US" smtClean="0" sz="2800"/>
          </a:p>
          <a:p>
            <a:pPr>
              <a:lnSpc>
                <a:spcPct val="90000"/>
              </a:lnSpc>
            </a:pPr>
            <a:endParaRPr b="1" dirty="0" i="1" lang="en-US" smtClean="0" sz="2400">
              <a:solidFill>
                <a:srgbClr val="336600"/>
              </a:solidFill>
            </a:endParaRPr>
          </a:p>
          <a:p>
            <a:pPr>
              <a:lnSpc>
                <a:spcPct val="90000"/>
              </a:lnSpc>
              <a:buNone/>
            </a:pPr>
            <a:endParaRPr b="1" dirty="0" i="1" lang="en-US" smtClean="0" sz="2400">
              <a:solidFill>
                <a:srgbClr val="336600"/>
              </a:solidFill>
            </a:endParaRPr>
          </a:p>
          <a:p>
            <a:pPr>
              <a:lnSpc>
                <a:spcPct val="90000"/>
              </a:lnSpc>
            </a:pPr>
            <a:r>
              <a:rPr dirty="0" lang="en-US" smtClean="0" sz="2800"/>
              <a:t>.. </a:t>
            </a:r>
          </a:p>
        </p:txBody>
      </p:sp>
      <p:sp>
        <p:nvSpPr>
          <p:cNvPr id="258" name="Text Box 258">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 Box 259"/>
          <p:cNvSpPr>
            <a:spLocks/>
          </p:cNvSpPr>
          <p:nvPr>
            <p:ph idx="10" sz="half" type="dt"/>
          </p:nvPr>
        </p:nvSpPr>
        <p:spPr/>
      </p:sp>
      <p:sp>
        <p:nvSpPr>
          <p:cNvPr id="260" name="Text Box 260"/>
          <p:cNvSpPr>
            <a:spLocks/>
          </p:cNvSpPr>
          <p:nvPr>
            <p:ph idx="11" sz="quarter" type="ftr"/>
          </p:nvPr>
        </p:nvSpPr>
        <p:spPr/>
        <p:txBody>
          <a:bodyPr numCol="1"/>
          <a:lstStyle/>
          <a:p>
            <a:pPr algn="ctr"/>
          </a:p>
        </p:txBody>
      </p:sp>
      <p:sp>
        <p:nvSpPr>
          <p:cNvPr id="261" name="Text Box 261"/>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a:t>
            </a:r>
          </a:p>
        </p:txBody>
      </p:sp>
      <p:sp>
        <p:nvSpPr>
          <p:cNvPr id="262" name="Text Box 262"/>
          <p:cNvSpPr>
            <a:spLocks/>
          </p:cNvSpPr>
          <p:nvPr>
            <p:ph idx="2" sz="half" type="body"/>
          </p:nvPr>
        </p:nvSpPr>
        <p:spPr>
          <a:xfrm>
            <a:off x="3048000" y="2286000"/>
            <a:ext cx="5334000" cy="3881437"/>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pPr>
            <a:r>
              <a:rPr dirty="0" lang="en-US" smtClean="0"/>
              <a:t>¿Beneficios?          Ganancia de flexibilidad y adaptabilidad en combinación con un desempeño robusto y características de búsqueda global.</a:t>
            </a:r>
          </a:p>
          <a:p>
            <a:pPr>
              <a:lnSpc>
                <a:spcPct val="90000"/>
              </a:lnSpc>
            </a:pPr>
            <a:r>
              <a:rPr dirty="0" lang="en-US" smtClean="0"/>
              <a:t>Concepto general adaptable para resolución de problemas, en especial problemas difíciles de </a:t>
            </a:r>
            <a:r>
              <a:rPr b="1" dirty="0" i="1" lang="en-US" smtClean="0">
                <a:solidFill>
                  <a:srgbClr val="336600"/>
                </a:solidFill>
              </a:rPr>
              <a:t>optimización.</a:t>
            </a:r>
          </a:p>
          <a:p>
            <a:pPr>
              <a:lnSpc>
                <a:spcPct val="90000"/>
              </a:lnSpc>
            </a:pPr>
            <a:endParaRPr b="1" dirty="0" i="1" lang="en-US" smtClean="0">
              <a:solidFill>
                <a:srgbClr val="336600"/>
              </a:solidFill>
            </a:endParaRPr>
          </a:p>
          <a:p>
            <a:pPr>
              <a:lnSpc>
                <a:spcPct val="90000"/>
              </a:lnSpc>
            </a:pPr>
            <a:endParaRPr b="1" dirty="0" i="1" lang="en-US" smtClean="0">
              <a:solidFill>
                <a:srgbClr val="336600"/>
              </a:solidFill>
            </a:endParaRPr>
          </a:p>
        </p:txBody>
      </p:sp>
      <p:sp>
        <p:nvSpPr>
          <p:cNvPr id="263" name="Text Box 263">
            <a:hlinkClick/>
          </p:cNvPr>
          <p:cNvSpPr>
            <a:spLocks/>
          </p:cNvSpPr>
          <p:nvPr/>
        </p:nvSpPr>
        <p:spPr>
          <a:xfrm>
            <a:off x="4086225" y="2786062"/>
            <a:ext cx="9144000" cy="0"/>
          </a:xfrm>
          <a:prstGeom prst="rect">
            <a:avLst/>
          </a:prstGeom>
          <a:noFill/>
          <a:ln>
            <a:noFill/>
          </a:ln>
          <a:effectLst/>
        </p:spPr>
      </p:sp>
      <p:pic>
        <p:nvPicPr>
          <p:cNvPr id="264" name="Picture 264"/>
          <p:cNvPicPr>
            <a:picLocks noChangeAspect="1"/>
          </p:cNvPicPr>
          <p:nvPr/>
        </p:nvPicPr>
        <p:blipFill>
          <a:blip r:embed="rId2"/>
          <a:stretch/>
        </p:blipFill>
        <p:spPr>
          <a:xfrm>
            <a:off x="1219200" y="3048000"/>
            <a:ext cx="1524000" cy="1371600"/>
          </a:xfrm>
          <a:prstGeom prst="rect">
            <a:avLst/>
          </a:prstGeom>
        </p:spPr>
      </p:pic>
      <p:sp>
        <p:nvSpPr>
          <p:cNvPr id="266" name="Text Box 266"/>
          <p:cNvSpPr>
            <a:spLocks/>
          </p:cNvSpPr>
          <p:nvPr/>
        </p:nvSpPr>
        <p:spPr>
          <a:xfrm>
            <a:off x="5334000" y="2438400"/>
            <a:ext cx="685800" cy="228600"/>
          </a:xfrm>
          <a:prstGeom prst="rightArrow">
            <a:avLst/>
          </a:prstGeom>
          <a:solidFill>
            <a:schemeClr val="accent1"/>
          </a:solidFill>
          <a:ln>
            <a:solidFill>
              <a:schemeClr val="tx1"/>
            </a:solidFill>
            <a:round/>
            <a:headEnd/>
            <a:tailEnd/>
          </a:ln>
          <a:effectLst/>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 Box 267"/>
          <p:cNvSpPr>
            <a:spLocks/>
          </p:cNvSpPr>
          <p:nvPr>
            <p:ph idx="10" sz="half" type="dt"/>
          </p:nvPr>
        </p:nvSpPr>
        <p:spPr/>
      </p:sp>
      <p:sp>
        <p:nvSpPr>
          <p:cNvPr id="268" name="Text Box 268"/>
          <p:cNvSpPr>
            <a:spLocks/>
          </p:cNvSpPr>
          <p:nvPr>
            <p:ph idx="11" sz="quarter" type="ftr"/>
          </p:nvPr>
        </p:nvSpPr>
        <p:spPr/>
        <p:txBody>
          <a:bodyPr numCol="1"/>
          <a:lstStyle/>
          <a:p>
            <a:pPr algn="ctr"/>
          </a:p>
        </p:txBody>
      </p:sp>
      <p:sp>
        <p:nvSpPr>
          <p:cNvPr id="269" name="Text Box 269"/>
          <p:cNvSpPr>
            <a:spLocks/>
          </p:cNvSpPr>
          <p:nvPr>
            <p:ph type="title"/>
          </p:nvPr>
        </p:nvSpPr>
        <p:spPr>
          <a:xfrm>
            <a:off x="1371600" y="609600"/>
            <a:ext cx="7378700" cy="1143000"/>
          </a:xfrm>
          <a:prstGeom prst="rect">
            <a:avLst/>
          </a:prstGeom>
        </p:spPr>
        <p:txBody>
          <a:bodyPr numCol="1"/>
          <a:lstStyle/>
          <a:p>
            <a:pPr indent="0" marL="0"/>
            <a:r>
              <a:rPr b="1" dirty="0" lang="en-US" smtClean="0" sz="4000"/>
              <a:t>Computación Evolutiva y Optimización</a:t>
            </a:r>
          </a:p>
        </p:txBody>
      </p:sp>
      <p:sp>
        <p:nvSpPr>
          <p:cNvPr id="270" name="Text Box 270"/>
          <p:cNvSpPr>
            <a:spLocks/>
          </p:cNvSpPr>
          <p:nvPr>
            <p:ph idx="1" type="body"/>
          </p:nvPr>
        </p:nvSpPr>
        <p:spPr>
          <a:xfrm>
            <a:off x="809625" y="2214562"/>
            <a:ext cx="7958137" cy="3881437"/>
          </a:xfrm>
          <a:prstGeom prst="rect">
            <a:avLst/>
          </a:prstGeom>
        </p:spPr>
        <p:txBody>
          <a:bodyPr numCol="1"/>
          <a:lstStyle/>
          <a:p>
            <a:pPr indent="-342900" marL="342900"/>
            <a:r>
              <a:rPr dirty="0" lang="en-US" smtClean="0" sz="2800"/>
              <a:t>Un problema de Optimización requiere hallar un conjunto de parámetros </a:t>
            </a:r>
            <a:r>
              <a:rPr b="1" dirty="0" lang="en-US" smtClean="0" sz="2800">
                <a:solidFill>
                  <a:srgbClr val="336600"/>
                </a:solidFill>
                <a:ea charset="0" pitchFamily="18" typeface="Times New Roman"/>
              </a:rPr>
              <a:t>|</a:t>
            </a:r>
            <a:r>
              <a:rPr dirty="0" lang="en-US" smtClean="0" sz="2800">
                <a:ea charset="0" pitchFamily="18" typeface="Times New Roman"/>
              </a:rPr>
              <a:t> se cumpla cierto criterio de calidad: </a:t>
            </a:r>
            <a:r>
              <a:rPr b="1" dirty="0" i="1" lang="en-US" smtClean="0" sz="2800">
                <a:solidFill>
                  <a:srgbClr val="336600"/>
                </a:solidFill>
                <a:ea charset="0" pitchFamily="18" typeface="Times New Roman"/>
              </a:rPr>
              <a:t>f(x) =&gt; max o min.</a:t>
            </a:r>
          </a:p>
          <a:p>
            <a:pPr indent="-342900" marL="342900">
              <a:buNone/>
            </a:pPr>
            <a:endParaRPr b="1" dirty="0" i="1" lang="en-US" smtClean="0" sz="2800">
              <a:solidFill>
                <a:srgbClr val="336600"/>
              </a:solidFill>
              <a:ea charset="0" pitchFamily="18" typeface="Times New Roman"/>
            </a:endParaRPr>
          </a:p>
          <a:p>
            <a:pPr indent="-342900" marL="342900"/>
            <a:r>
              <a:rPr dirty="0" lang="en-US" smtClean="0" sz="2800">
                <a:ea charset="0" pitchFamily="18" typeface="Times New Roman"/>
              </a:rPr>
              <a:t>Alta dimensionalidad, multimodalidad, fuerte no linealidad, no difenciabilidad, ruido y funciones dependientes del tiempo </a:t>
            </a:r>
            <a:r>
              <a:rPr b="1" dirty="0" lang="en-US" smtClean="0" sz="2800">
                <a:solidFill>
                  <a:srgbClr val="336600"/>
                </a:solidFill>
                <a:ea charset="0" pitchFamily="18" typeface="Times New Roman"/>
              </a:rPr>
              <a:t>=&gt;</a:t>
            </a:r>
            <a:r>
              <a:rPr dirty="0" lang="en-US" smtClean="0" sz="2800">
                <a:ea charset="0" pitchFamily="18" typeface="Times New Roman"/>
              </a:rPr>
              <a:t> problemas difíciles si no irresolubles </a:t>
            </a:r>
            <a:r>
              <a:rPr b="1" dirty="0" lang="en-US" smtClean="0" sz="2800">
                <a:solidFill>
                  <a:srgbClr val="336600"/>
                </a:solidFill>
                <a:ea charset="0" pitchFamily="18" typeface="Times New Roman"/>
              </a:rPr>
              <a:t>=&gt;</a:t>
            </a:r>
            <a:r>
              <a:rPr dirty="0" lang="en-US" smtClean="0" sz="2800">
                <a:ea charset="0" pitchFamily="18" typeface="Times New Roman"/>
              </a:rPr>
              <a:t> </a:t>
            </a:r>
            <a:r>
              <a:rPr b="1" dirty="0" i="1" lang="en-US" smtClean="0" sz="2800">
                <a:solidFill>
                  <a:srgbClr val="336600"/>
                </a:solidFill>
                <a:ea charset="0" pitchFamily="18" typeface="Times New Roman"/>
              </a:rPr>
              <a:t>Algoritmos Evolutivos</a:t>
            </a:r>
            <a:r>
              <a:rPr dirty="0" lang="en-US" smtClean="0" sz="2800">
                <a:ea charset="0" pitchFamily="18" typeface="Times New Roman"/>
              </a:rPr>
              <a:t>.</a:t>
            </a:r>
          </a:p>
        </p:txBody>
      </p:sp>
      <p:sp>
        <p:nvSpPr>
          <p:cNvPr id="271" name="Text Box 271">
            <a:hlinkClick/>
          </p:cNvPr>
          <p:cNvSpPr>
            <a:spLocks/>
          </p:cNvSpPr>
          <p:nvPr/>
        </p:nvSpPr>
        <p:spPr>
          <a:xfrm>
            <a:off x="4086225" y="2786062"/>
            <a:ext cx="9144000" cy="0"/>
          </a:xfrm>
          <a:prstGeom prst="rect">
            <a:avLst/>
          </a:prstGeom>
          <a:noFill/>
          <a:ln>
            <a:noFill/>
          </a:ln>
          <a:effectLst/>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 Box 272"/>
          <p:cNvSpPr>
            <a:spLocks/>
          </p:cNvSpPr>
          <p:nvPr>
            <p:ph idx="10" sz="half" type="dt"/>
          </p:nvPr>
        </p:nvSpPr>
        <p:spPr/>
      </p:sp>
      <p:sp>
        <p:nvSpPr>
          <p:cNvPr id="273" name="Text Box 273"/>
          <p:cNvSpPr>
            <a:spLocks/>
          </p:cNvSpPr>
          <p:nvPr>
            <p:ph idx="11" sz="quarter" type="ftr"/>
          </p:nvPr>
        </p:nvSpPr>
        <p:spPr/>
        <p:txBody>
          <a:bodyPr numCol="1"/>
          <a:lstStyle/>
          <a:p>
            <a:pPr algn="ctr"/>
          </a:p>
        </p:txBody>
      </p:sp>
      <p:sp>
        <p:nvSpPr>
          <p:cNvPr id="274" name="Text Box 274"/>
          <p:cNvSpPr>
            <a:spLocks/>
          </p:cNvSpPr>
          <p:nvPr>
            <p:ph type="title"/>
          </p:nvPr>
        </p:nvSpPr>
        <p:spPr>
          <a:xfrm>
            <a:off x="1371600" y="609600"/>
            <a:ext cx="7378700" cy="1143000"/>
          </a:xfrm>
          <a:prstGeom prst="rect">
            <a:avLst/>
          </a:prstGeom>
        </p:spPr>
        <p:txBody>
          <a:bodyPr numCol="1"/>
          <a:lstStyle/>
          <a:p>
            <a:pPr indent="0" marL="0"/>
            <a:r>
              <a:rPr b="1" dirty="0" lang="en-US" smtClean="0" sz="4000"/>
              <a:t>ALGORITMOS EVOLUTIVOS</a:t>
            </a:r>
          </a:p>
        </p:txBody>
      </p:sp>
      <p:sp>
        <p:nvSpPr>
          <p:cNvPr id="275" name="Text Box 275"/>
          <p:cNvSpPr>
            <a:spLocks/>
          </p:cNvSpPr>
          <p:nvPr>
            <p:ph idx="1" sz="half" type="body"/>
          </p:nvPr>
        </p:nvSpPr>
        <p:spPr>
          <a:xfrm>
            <a:off x="685800" y="2362200"/>
            <a:ext cx="3581400" cy="3352800"/>
          </a:xfrm>
          <a:prstGeom prst="rect">
            <a:avLst/>
          </a:prstGeom>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pPr>
            <a:r>
              <a:rPr dirty="0" lang="en-US" smtClean="0" sz="2000"/>
              <a:t>Término empleado para describir sistemas de resolución de problemas de optimización o búsqueda basados en el computador; que emplean modelos computacionales de algún conocido mecanismo de </a:t>
            </a:r>
            <a:r>
              <a:rPr b="1" dirty="0" i="1" lang="en-US" smtClean="0" sz="2000">
                <a:solidFill>
                  <a:srgbClr val="336600"/>
                </a:solidFill>
              </a:rPr>
              <a:t>evolución</a:t>
            </a:r>
            <a:r>
              <a:rPr dirty="0" lang="en-US" smtClean="0" sz="2000"/>
              <a:t> como elemento clave en su diseño e implementación.</a:t>
            </a:r>
          </a:p>
        </p:txBody>
      </p:sp>
      <p:sp>
        <p:nvSpPr>
          <p:cNvPr id="276" name="Text Box 276"/>
          <p:cNvSpPr>
            <a:spLocks/>
          </p:cNvSpPr>
          <p:nvPr>
            <p:ph idx="2" sz="half" type="body"/>
          </p:nvPr>
        </p:nvSpPr>
        <p:spPr>
          <a:xfrm>
            <a:off x="4876800" y="2438400"/>
            <a:ext cx="3733800" cy="3429000"/>
          </a:xfrm>
          <a:prstGeom prst="rect">
            <a:avLst/>
          </a:prstGeom>
          <a:ln cmpd="thinThick" w="57150">
            <a:solidFill>
              <a:schemeClr val="tx1"/>
            </a:solidFill>
            <a:round/>
            <a:headEnd/>
            <a:tailEnd/>
          </a:ln>
        </p:spPr>
        <p:txBody>
          <a:bodyPr numCol="1"/>
          <a:lstStyle>
            <a:lvl1pPr>
              <a:defRPr dirty="0" lang="en-US" smtClean="0" sz="2800"/>
            </a:lvl1pPr>
            <a:lvl2pPr>
              <a:defRPr dirty="0" lang="en-US" smtClean="0" sz="2400"/>
            </a:lvl2pPr>
            <a:lvl3pPr>
              <a:defRPr dirty="0" lang="en-US" smtClean="0" sz="2000"/>
            </a:lvl3pPr>
            <a:lvl4pPr>
              <a:defRPr dirty="0" lang="en-US" smtClean="0" sz="1800"/>
            </a:lvl4pPr>
            <a:lvl5pPr>
              <a:defRPr dirty="0" lang="en-US" smtClean="0" sz="1600"/>
            </a:lvl5pPr>
          </a:lstStyle>
          <a:p>
            <a:pPr>
              <a:lnSpc>
                <a:spcPct val="90000"/>
              </a:lnSpc>
              <a:buNone/>
            </a:pPr>
            <a:r>
              <a:rPr dirty="0" lang="en-US" smtClean="0" sz="2000"/>
              <a:t>t :=0;</a:t>
            </a:r>
          </a:p>
          <a:p>
            <a:pPr>
              <a:lnSpc>
                <a:spcPct val="90000"/>
              </a:lnSpc>
              <a:buNone/>
            </a:pPr>
            <a:r>
              <a:rPr dirty="0" lang="en-US" smtClean="0" sz="2000"/>
              <a:t>Inicializar P(t);</a:t>
            </a:r>
          </a:p>
          <a:p>
            <a:pPr>
              <a:lnSpc>
                <a:spcPct val="90000"/>
              </a:lnSpc>
              <a:buNone/>
            </a:pPr>
            <a:r>
              <a:rPr b="1" dirty="0" lang="en-US" smtClean="0" sz="2000"/>
              <a:t>Evaluar</a:t>
            </a:r>
            <a:r>
              <a:rPr dirty="0" lang="en-US" smtClean="0" sz="2000"/>
              <a:t> P(t)</a:t>
            </a:r>
          </a:p>
          <a:p>
            <a:pPr>
              <a:lnSpc>
                <a:spcPct val="90000"/>
              </a:lnSpc>
              <a:buNone/>
            </a:pPr>
            <a:r>
              <a:rPr dirty="0" lang="en-US" smtClean="0" sz="2000"/>
              <a:t>While no se termine do</a:t>
            </a:r>
          </a:p>
          <a:p>
            <a:pPr>
              <a:lnSpc>
                <a:spcPct val="90000"/>
              </a:lnSpc>
              <a:buNone/>
            </a:pPr>
            <a:r>
              <a:rPr dirty="0" lang="en-US" smtClean="0" sz="2000"/>
              <a:t>begin</a:t>
            </a:r>
          </a:p>
          <a:p>
            <a:pPr>
              <a:lnSpc>
                <a:spcPct val="90000"/>
              </a:lnSpc>
              <a:buNone/>
            </a:pPr>
            <a:r>
              <a:rPr dirty="0" lang="en-US" smtClean="0" sz="2000"/>
              <a:t>	P’(t) := </a:t>
            </a:r>
            <a:r>
              <a:rPr b="1" dirty="0" lang="en-US" smtClean="0" sz="2000"/>
              <a:t>variación</a:t>
            </a:r>
            <a:r>
              <a:rPr dirty="0" lang="en-US" smtClean="0" sz="2000"/>
              <a:t> [P(t)];</a:t>
            </a:r>
          </a:p>
          <a:p>
            <a:pPr>
              <a:lnSpc>
                <a:spcPct val="90000"/>
              </a:lnSpc>
              <a:buNone/>
            </a:pPr>
            <a:r>
              <a:rPr dirty="0" lang="en-US" smtClean="0" sz="2000"/>
              <a:t>	</a:t>
            </a:r>
            <a:r>
              <a:rPr b="1" dirty="0" lang="en-US" smtClean="0" sz="2000"/>
              <a:t>evaluar</a:t>
            </a:r>
            <a:r>
              <a:rPr dirty="0" lang="en-US" smtClean="0" sz="2000"/>
              <a:t> [P’(t)];</a:t>
            </a:r>
          </a:p>
          <a:p>
            <a:pPr>
              <a:lnSpc>
                <a:spcPct val="90000"/>
              </a:lnSpc>
              <a:buNone/>
            </a:pPr>
            <a:r>
              <a:rPr dirty="0" lang="en-US" smtClean="0" sz="2000"/>
              <a:t>	P(t+1) := </a:t>
            </a:r>
            <a:r>
              <a:rPr b="1" dirty="0" lang="en-US" smtClean="0" sz="2000"/>
              <a:t>seleccione</a:t>
            </a:r>
            <a:r>
              <a:rPr dirty="0" lang="en-US" smtClean="0" sz="2000"/>
              <a:t>[P’(t)</a:t>
            </a:r>
            <a:r>
              <a:rPr dirty="0" lang="en-US" smtClean="0" sz="2000"/>
              <a:t>Q];</a:t>
            </a:r>
          </a:p>
          <a:p>
            <a:pPr>
              <a:lnSpc>
                <a:spcPct val="90000"/>
              </a:lnSpc>
              <a:buNone/>
            </a:pPr>
            <a:r>
              <a:rPr dirty="0" lang="en-US" smtClean="0" sz="2000"/>
              <a:t>	t:=t+1;</a:t>
            </a:r>
          </a:p>
          <a:p>
            <a:pPr>
              <a:lnSpc>
                <a:spcPct val="90000"/>
              </a:lnSpc>
              <a:buNone/>
            </a:pPr>
            <a:r>
              <a:rPr dirty="0" lang="en-US" smtClean="0" sz="2000"/>
              <a:t>end</a:t>
            </a:r>
          </a:p>
          <a:p>
            <a:pPr>
              <a:lnSpc>
                <a:spcPct val="90000"/>
              </a:lnSpc>
              <a:buNone/>
            </a:pPr>
            <a:r>
              <a:rPr dirty="0" lang="en-US" smtClean="0" sz="2000"/>
              <a:t>	</a:t>
            </a:r>
          </a:p>
          <a:p>
            <a:pPr>
              <a:lnSpc>
                <a:spcPct val="90000"/>
              </a:lnSpc>
              <a:buNone/>
            </a:pPr>
            <a:endParaRPr dirty="0" lang="en-US" smtClean="0" sz="2000"/>
          </a:p>
        </p:txBody>
      </p:sp>
      <p:sp>
        <p:nvSpPr>
          <p:cNvPr id="277" name="Text Box 277">
            <a:hlinkClick/>
          </p:cNvPr>
          <p:cNvSpPr>
            <a:spLocks/>
          </p:cNvSpPr>
          <p:nvPr/>
        </p:nvSpPr>
        <p:spPr>
          <a:xfrm>
            <a:off x="4086225" y="2786062"/>
            <a:ext cx="9144000" cy="0"/>
          </a:xfrm>
          <a:prstGeom prst="rect">
            <a:avLst/>
          </a:prstGeom>
          <a:noFill/>
          <a:ln>
            <a:noFill/>
          </a:ln>
          <a:effectLst/>
        </p:spPr>
      </p:sp>
      <p:sp>
        <p:nvSpPr>
          <p:cNvPr id="278" name="Text Box 278"/>
          <p:cNvSpPr>
            <a:spLocks/>
          </p:cNvSpPr>
          <p:nvPr/>
        </p:nvSpPr>
        <p:spPr>
          <a:xfrm>
            <a:off x="3733800" y="3733800"/>
            <a:ext cx="990600" cy="304800"/>
          </a:xfrm>
          <a:prstGeom prst="rightArrow">
            <a:avLst/>
          </a:prstGeom>
          <a:solidFill>
            <a:schemeClr val="accent1"/>
          </a:solidFill>
          <a:ln>
            <a:solidFill>
              <a:schemeClr val="tx1"/>
            </a:solidFill>
            <a:round/>
            <a:headEnd/>
            <a:tailEnd/>
          </a:ln>
          <a:effectLst/>
        </p:spPr>
      </p:sp>
    </p:spTree>
  </p:cSld>
  <p:clrMapOvr>
    <a:masterClrMapping/>
  </p:clrMapOvr>
</p:sld>
</file>

<file path=ppt/theme/theme1.xml><?xml version="1.0" encoding="utf-8"?>
<a:theme xmlns:a="http://schemas.openxmlformats.org/drawingml/2006/main" name="Default Design">
  <a:themeElements>
    <a:clrScheme name="Office">
      <a:dk1>
        <a:srgbClr val="003366"/>
      </a:dk1>
      <a:lt1>
        <a:srgbClr val="FFFFFF"/>
      </a:lt1>
      <a:dk2>
        <a:srgbClr val="003366"/>
      </a:dk2>
      <a:lt2>
        <a:srgbClr val="E3E2C7"/>
      </a:lt2>
      <a:accent1>
        <a:srgbClr val="CCCC99"/>
      </a:accent1>
      <a:accent2>
        <a:srgbClr val="003366"/>
      </a:accent2>
      <a:accent3>
        <a:srgbClr val="FFFFFF"/>
      </a:accent3>
      <a:accent4>
        <a:srgbClr val="CCCC99"/>
      </a:accent4>
      <a:accent5>
        <a:srgbClr val="003366"/>
      </a:accent5>
      <a:accent6>
        <a:srgbClr val="FFFFFF"/>
      </a:accent6>
      <a:hlink>
        <a:srgbClr val="003366"/>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3366"/>
      </a:dk1>
      <a:lt1>
        <a:srgbClr val="FFFFFF"/>
      </a:lt1>
      <a:dk2>
        <a:srgbClr val="003366"/>
      </a:dk2>
      <a:lt2>
        <a:srgbClr val="E3E2C7"/>
      </a:lt2>
      <a:accent1>
        <a:srgbClr val="CCCC99"/>
      </a:accent1>
      <a:accent2>
        <a:srgbClr val="003366"/>
      </a:accent2>
      <a:accent3>
        <a:srgbClr val="FFFFFF"/>
      </a:accent3>
      <a:accent4>
        <a:srgbClr val="CCCC99"/>
      </a:accent4>
      <a:accent5>
        <a:srgbClr val="003366"/>
      </a:accent5>
      <a:accent6>
        <a:srgbClr val="FFFFFF"/>
      </a:accent6>
      <a:hlink>
        <a:srgbClr val="003366"/>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905</Words>
  <Paragraphs>86</Paragraphs>
  <Slides>15</Slides>
  <Notes>0</Notes>
  <TotalTime>0</TotalTime>
  <HiddenSlides>0</HiddenSlides>
  <ScaleCrop>false</ScaleCrop>
  <HyperlinksChanged>false</HyperlinksChanged>
  <Application>Microsoft PowerPoint</Application>
  <PresentationFormat/>
</Properties>
</file>