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5" r:id="rId4"/>
    <p:sldId id="272" r:id="rId5"/>
    <p:sldId id="257" r:id="rId6"/>
    <p:sldId id="276" r:id="rId7"/>
    <p:sldId id="258" r:id="rId8"/>
    <p:sldId id="280" r:id="rId9"/>
    <p:sldId id="283" r:id="rId10"/>
    <p:sldId id="284" r:id="rId11"/>
    <p:sldId id="286" r:id="rId12"/>
    <p:sldId id="287" r:id="rId13"/>
    <p:sldId id="285" r:id="rId14"/>
    <p:sldId id="259" r:id="rId15"/>
    <p:sldId id="28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13433E-2925-4D4E-AE62-C63AB1FD83D9}">
          <p14:sldIdLst>
            <p14:sldId id="256"/>
            <p14:sldId id="271"/>
            <p14:sldId id="275"/>
          </p14:sldIdLst>
        </p14:section>
        <p14:section name="Untitled Section" id="{52C419AD-A509-4073-8257-D0C0D25D2E0C}">
          <p14:sldIdLst>
            <p14:sldId id="272"/>
            <p14:sldId id="257"/>
            <p14:sldId id="276"/>
          </p14:sldIdLst>
        </p14:section>
        <p14:section name="Untitled Section" id="{BA260126-4026-4E52-93E2-2E115F06CCBC}">
          <p14:sldIdLst>
            <p14:sldId id="258"/>
            <p14:sldId id="280"/>
            <p14:sldId id="283"/>
            <p14:sldId id="284"/>
            <p14:sldId id="286"/>
            <p14:sldId id="287"/>
            <p14:sldId id="285"/>
            <p14:sldId id="259"/>
            <p14:sldId id="28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95D46-1B8A-4074-923E-0DC3FA6EC87D}" v="22" dt="2025-04-28T17:23:09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66" d="100"/>
          <a:sy n="66" d="100"/>
        </p:scale>
        <p:origin x="132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y Shetty" userId="a3c8a43112c10dfc" providerId="Windows Live" clId="Web-{24803AB7-3A02-43CC-AFA1-B404F33159D7}"/>
    <pc:docChg chg="modSld">
      <pc:chgData name="Samay Shetty" userId="a3c8a43112c10dfc" providerId="Windows Live" clId="Web-{24803AB7-3A02-43CC-AFA1-B404F33159D7}" dt="2025-03-16T16:32:45.414" v="1" actId="1076"/>
      <pc:docMkLst>
        <pc:docMk/>
      </pc:docMkLst>
      <pc:sldChg chg="modSp">
        <pc:chgData name="Samay Shetty" userId="a3c8a43112c10dfc" providerId="Windows Live" clId="Web-{24803AB7-3A02-43CC-AFA1-B404F33159D7}" dt="2025-03-16T16:32:45.414" v="1" actId="1076"/>
        <pc:sldMkLst>
          <pc:docMk/>
          <pc:sldMk cId="3665935282" sldId="283"/>
        </pc:sldMkLst>
      </pc:sldChg>
    </pc:docChg>
  </pc:docChgLst>
  <pc:docChgLst>
    <pc:chgData name="Shashank D P" userId="010c8894b4fa20d6" providerId="LiveId" clId="{4F095D46-1B8A-4074-923E-0DC3FA6EC87D}"/>
    <pc:docChg chg="undo redo custSel modSld">
      <pc:chgData name="Shashank D P" userId="010c8894b4fa20d6" providerId="LiveId" clId="{4F095D46-1B8A-4074-923E-0DC3FA6EC87D}" dt="2025-04-28T17:33:39.551" v="181" actId="6549"/>
      <pc:docMkLst>
        <pc:docMk/>
      </pc:docMkLst>
      <pc:sldChg chg="addSp delSp modSp mod">
        <pc:chgData name="Shashank D P" userId="010c8894b4fa20d6" providerId="LiveId" clId="{4F095D46-1B8A-4074-923E-0DC3FA6EC87D}" dt="2025-04-28T17:19:45.060" v="43" actId="14100"/>
        <pc:sldMkLst>
          <pc:docMk/>
          <pc:sldMk cId="2244625881" sldId="257"/>
        </pc:sldMkLst>
        <pc:spChg chg="mod">
          <ac:chgData name="Shashank D P" userId="010c8894b4fa20d6" providerId="LiveId" clId="{4F095D46-1B8A-4074-923E-0DC3FA6EC87D}" dt="2025-04-28T17:12:29.280" v="37" actId="1076"/>
          <ac:spMkLst>
            <pc:docMk/>
            <pc:sldMk cId="2244625881" sldId="257"/>
            <ac:spMk id="5" creationId="{CE45B6C1-379A-BE6E-641A-0F3C34989C6A}"/>
          </ac:spMkLst>
        </pc:spChg>
        <pc:spChg chg="mod">
          <ac:chgData name="Shashank D P" userId="010c8894b4fa20d6" providerId="LiveId" clId="{4F095D46-1B8A-4074-923E-0DC3FA6EC87D}" dt="2025-04-28T17:12:40.852" v="38" actId="1076"/>
          <ac:spMkLst>
            <pc:docMk/>
            <pc:sldMk cId="2244625881" sldId="257"/>
            <ac:spMk id="8" creationId="{5F3F38C3-AEC2-383D-BFAB-B15A393E1FB1}"/>
          </ac:spMkLst>
        </pc:spChg>
        <pc:graphicFrameChg chg="mod modGraphic">
          <ac:chgData name="Shashank D P" userId="010c8894b4fa20d6" providerId="LiveId" clId="{4F095D46-1B8A-4074-923E-0DC3FA6EC87D}" dt="2025-04-28T17:19:45.060" v="43" actId="14100"/>
          <ac:graphicFrameMkLst>
            <pc:docMk/>
            <pc:sldMk cId="2244625881" sldId="257"/>
            <ac:graphicFrameMk id="2" creationId="{541CD80B-072C-1F2D-09FB-E6F46B59B3A3}"/>
          </ac:graphicFrameMkLst>
        </pc:graphicFrameChg>
        <pc:graphicFrameChg chg="add del mod">
          <ac:chgData name="Shashank D P" userId="010c8894b4fa20d6" providerId="LiveId" clId="{4F095D46-1B8A-4074-923E-0DC3FA6EC87D}" dt="2025-04-28T17:10:42.059" v="31" actId="1076"/>
          <ac:graphicFrameMkLst>
            <pc:docMk/>
            <pc:sldMk cId="2244625881" sldId="257"/>
            <ac:graphicFrameMk id="9" creationId="{422DC1B5-8C3F-A19F-D314-50CAF3962C1C}"/>
          </ac:graphicFrameMkLst>
        </pc:graphicFrameChg>
      </pc:sldChg>
      <pc:sldChg chg="modSp mod">
        <pc:chgData name="Shashank D P" userId="010c8894b4fa20d6" providerId="LiveId" clId="{4F095D46-1B8A-4074-923E-0DC3FA6EC87D}" dt="2025-04-28T17:21:36.242" v="53" actId="20577"/>
        <pc:sldMkLst>
          <pc:docMk/>
          <pc:sldMk cId="3502850673" sldId="276"/>
        </pc:sldMkLst>
        <pc:graphicFrameChg chg="mod modGraphic">
          <ac:chgData name="Shashank D P" userId="010c8894b4fa20d6" providerId="LiveId" clId="{4F095D46-1B8A-4074-923E-0DC3FA6EC87D}" dt="2025-04-28T17:21:36.242" v="53" actId="20577"/>
          <ac:graphicFrameMkLst>
            <pc:docMk/>
            <pc:sldMk cId="3502850673" sldId="276"/>
            <ac:graphicFrameMk id="2" creationId="{541CD80B-072C-1F2D-09FB-E6F46B59B3A3}"/>
          </ac:graphicFrameMkLst>
        </pc:graphicFrameChg>
      </pc:sldChg>
      <pc:sldChg chg="addSp modSp mod">
        <pc:chgData name="Shashank D P" userId="010c8894b4fa20d6" providerId="LiveId" clId="{4F095D46-1B8A-4074-923E-0DC3FA6EC87D}" dt="2025-04-28T17:33:39.551" v="181" actId="6549"/>
        <pc:sldMkLst>
          <pc:docMk/>
          <pc:sldMk cId="3748691505" sldId="282"/>
        </pc:sldMkLst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2" creationId="{D49EEC7B-59E1-B69E-DF5E-1D217D29ECB3}"/>
          </ac:spMkLst>
        </pc:spChg>
        <pc:spChg chg="mod">
          <ac:chgData name="Shashank D P" userId="010c8894b4fa20d6" providerId="LiveId" clId="{4F095D46-1B8A-4074-923E-0DC3FA6EC87D}" dt="2025-04-28T17:33:39.551" v="181" actId="6549"/>
          <ac:spMkLst>
            <pc:docMk/>
            <pc:sldMk cId="3748691505" sldId="282"/>
            <ac:spMk id="3" creationId="{FF877D8E-5862-7554-4CFD-EEDED0726C7B}"/>
          </ac:spMkLst>
        </pc:spChg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7" creationId="{876AD769-23FF-76B5-10FE-5E626ACB9A54}"/>
          </ac:spMkLst>
        </pc:spChg>
        <pc:spChg chg="mod">
          <ac:chgData name="Shashank D P" userId="010c8894b4fa20d6" providerId="LiveId" clId="{4F095D46-1B8A-4074-923E-0DC3FA6EC87D}" dt="2025-04-28T17:32:53.510" v="169" actId="1076"/>
          <ac:spMkLst>
            <pc:docMk/>
            <pc:sldMk cId="3748691505" sldId="282"/>
            <ac:spMk id="8" creationId="{F00B3E36-562E-409A-5EB9-83119A11D1AF}"/>
          </ac:spMkLst>
        </pc:spChg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10" creationId="{0E17F9D1-6F08-CB3E-40AC-CD30842D7A08}"/>
          </ac:spMkLst>
        </pc:spChg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11" creationId="{D6387838-7573-E71F-9978-9FFE09C4E4B1}"/>
          </ac:spMkLst>
        </pc:spChg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12" creationId="{0363D923-52EC-8A8B-CC9E-A9C3ACF7E242}"/>
          </ac:spMkLst>
        </pc:spChg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13" creationId="{6C23BAE8-AB21-F935-3514-BCC215D7A1DA}"/>
          </ac:spMkLst>
        </pc:spChg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14" creationId="{47785399-632E-5FB2-3CDF-E90C05555254}"/>
          </ac:spMkLst>
        </pc:spChg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15" creationId="{5BC2B477-063A-E6BA-B2CE-15E9C8D6D7AF}"/>
          </ac:spMkLst>
        </pc:spChg>
        <pc:spChg chg="add">
          <ac:chgData name="Shashank D P" userId="010c8894b4fa20d6" providerId="LiveId" clId="{4F095D46-1B8A-4074-923E-0DC3FA6EC87D}" dt="2025-04-28T17:22:56.801" v="54"/>
          <ac:spMkLst>
            <pc:docMk/>
            <pc:sldMk cId="3748691505" sldId="282"/>
            <ac:spMk id="16" creationId="{21B66FB6-432E-4393-DFF9-A934D3BD75C5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17" creationId="{C10474F5-ECD1-4B5B-D943-AB51B806B69C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18" creationId="{F4C3B73E-826B-4009-3C79-DEE4177A754D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19" creationId="{FB9A25B5-4389-E277-2E88-3CC43CE5BF50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20" creationId="{C5542E19-41E4-F85A-A8E2-C382C56E22CD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21" creationId="{CE611CCE-41E4-810A-605D-D759B2151473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22" creationId="{3EAE1B0F-50C9-8381-8B1D-FCB0B65E0C0F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23" creationId="{BCC8C4AC-3F7D-6E33-3049-31A8B3D383F0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24" creationId="{8D6138B2-2C53-39BE-B2BC-341EA467F711}"/>
          </ac:spMkLst>
        </pc:spChg>
        <pc:spChg chg="add mod">
          <ac:chgData name="Shashank D P" userId="010c8894b4fa20d6" providerId="LiveId" clId="{4F095D46-1B8A-4074-923E-0DC3FA6EC87D}" dt="2025-04-28T17:23:09.121" v="58" actId="1076"/>
          <ac:spMkLst>
            <pc:docMk/>
            <pc:sldMk cId="3748691505" sldId="282"/>
            <ac:spMk id="25" creationId="{7E11FE5C-F874-B464-F34C-6A50169D2A70}"/>
          </ac:spMkLst>
        </pc:spChg>
        <pc:graphicFrameChg chg="modGraphic">
          <ac:chgData name="Shashank D P" userId="010c8894b4fa20d6" providerId="LiveId" clId="{4F095D46-1B8A-4074-923E-0DC3FA6EC87D}" dt="2025-04-28T17:32:12.771" v="163" actId="14734"/>
          <ac:graphicFrameMkLst>
            <pc:docMk/>
            <pc:sldMk cId="3748691505" sldId="282"/>
            <ac:graphicFrameMk id="9" creationId="{7C951C32-2E8B-5EF5-335C-AE9256166EE5}"/>
          </ac:graphicFrameMkLst>
        </pc:graphicFrameChg>
      </pc:sldChg>
    </pc:docChg>
  </pc:docChgLst>
  <pc:docChgLst>
    <pc:chgData name="Guest User" providerId="Windows Live" clId="Web-{E348C1E0-FF91-47D5-8CD4-01719BE7C5B5}"/>
    <pc:docChg chg="addSld modSld modSection">
      <pc:chgData name="Guest User" userId="" providerId="Windows Live" clId="Web-{E348C1E0-FF91-47D5-8CD4-01719BE7C5B5}" dt="2025-03-16T16:30:44.346" v="78"/>
      <pc:docMkLst>
        <pc:docMk/>
      </pc:docMkLst>
      <pc:sldChg chg="modSp">
        <pc:chgData name="Guest User" userId="" providerId="Windows Live" clId="Web-{E348C1E0-FF91-47D5-8CD4-01719BE7C5B5}" dt="2025-03-16T16:29:54.610" v="36"/>
        <pc:sldMkLst>
          <pc:docMk/>
          <pc:sldMk cId="2244625881" sldId="257"/>
        </pc:sldMkLst>
        <pc:graphicFrameChg chg="mod modGraphic">
          <ac:chgData name="Guest User" userId="" providerId="Windows Live" clId="Web-{E348C1E0-FF91-47D5-8CD4-01719BE7C5B5}" dt="2025-03-16T16:29:54.610" v="36"/>
          <ac:graphicFrameMkLst>
            <pc:docMk/>
            <pc:sldMk cId="2244625881" sldId="257"/>
            <ac:graphicFrameMk id="9" creationId="{422DC1B5-8C3F-A19F-D314-50CAF3962C1C}"/>
          </ac:graphicFrameMkLst>
        </pc:graphicFrameChg>
      </pc:sldChg>
      <pc:sldChg chg="modSp">
        <pc:chgData name="Guest User" userId="" providerId="Windows Live" clId="Web-{E348C1E0-FF91-47D5-8CD4-01719BE7C5B5}" dt="2025-03-16T16:30:10.736" v="48"/>
        <pc:sldMkLst>
          <pc:docMk/>
          <pc:sldMk cId="2700717694" sldId="258"/>
        </pc:sldMkLst>
        <pc:graphicFrameChg chg="mod modGraphic">
          <ac:chgData name="Guest User" userId="" providerId="Windows Live" clId="Web-{E348C1E0-FF91-47D5-8CD4-01719BE7C5B5}" dt="2025-03-16T16:30:10.736" v="48"/>
          <ac:graphicFrameMkLst>
            <pc:docMk/>
            <pc:sldMk cId="2700717694" sldId="258"/>
            <ac:graphicFrameMk id="9" creationId="{1369829F-6A9B-7252-517C-5735E0615495}"/>
          </ac:graphicFrameMkLst>
        </pc:graphicFrameChg>
      </pc:sldChg>
      <pc:sldChg chg="modSp">
        <pc:chgData name="Guest User" userId="" providerId="Windows Live" clId="Web-{E348C1E0-FF91-47D5-8CD4-01719BE7C5B5}" dt="2025-03-16T16:30:30.268" v="64"/>
        <pc:sldMkLst>
          <pc:docMk/>
          <pc:sldMk cId="3402242182" sldId="259"/>
        </pc:sldMkLst>
        <pc:graphicFrameChg chg="mod modGraphic">
          <ac:chgData name="Guest User" userId="" providerId="Windows Live" clId="Web-{E348C1E0-FF91-47D5-8CD4-01719BE7C5B5}" dt="2025-03-16T16:30:30.268" v="64"/>
          <ac:graphicFrameMkLst>
            <pc:docMk/>
            <pc:sldMk cId="3402242182" sldId="259"/>
            <ac:graphicFrameMk id="9" creationId="{13474D85-5B39-52E2-F1AF-D7663140C99B}"/>
          </ac:graphicFrameMkLst>
        </pc:graphicFrameChg>
      </pc:sldChg>
      <pc:sldChg chg="modSp">
        <pc:chgData name="Guest User" userId="" providerId="Windows Live" clId="Web-{E348C1E0-FF91-47D5-8CD4-01719BE7C5B5}" dt="2025-03-16T16:30:35.440" v="68"/>
        <pc:sldMkLst>
          <pc:docMk/>
          <pc:sldMk cId="515780906" sldId="260"/>
        </pc:sldMkLst>
      </pc:sldChg>
      <pc:sldChg chg="modSp">
        <pc:chgData name="Guest User" userId="" providerId="Windows Live" clId="Web-{E348C1E0-FF91-47D5-8CD4-01719BE7C5B5}" dt="2025-03-16T16:25:45.033" v="1" actId="20577"/>
        <pc:sldMkLst>
          <pc:docMk/>
          <pc:sldMk cId="1056178315" sldId="271"/>
        </pc:sldMkLst>
      </pc:sldChg>
      <pc:sldChg chg="modSp">
        <pc:chgData name="Guest User" userId="" providerId="Windows Live" clId="Web-{E348C1E0-FF91-47D5-8CD4-01719BE7C5B5}" dt="2025-03-16T16:29:45.203" v="32"/>
        <pc:sldMkLst>
          <pc:docMk/>
          <pc:sldMk cId="3476824699" sldId="272"/>
        </pc:sldMkLst>
        <pc:graphicFrameChg chg="mod modGraphic">
          <ac:chgData name="Guest User" userId="" providerId="Windows Live" clId="Web-{E348C1E0-FF91-47D5-8CD4-01719BE7C5B5}" dt="2025-03-16T16:29:45.203" v="32"/>
          <ac:graphicFrameMkLst>
            <pc:docMk/>
            <pc:sldMk cId="3476824699" sldId="272"/>
            <ac:graphicFrameMk id="9" creationId="{314A1597-7670-88A7-E9C4-4F78F5D7082A}"/>
          </ac:graphicFrameMkLst>
        </pc:graphicFrameChg>
      </pc:sldChg>
      <pc:sldChg chg="modSp">
        <pc:chgData name="Guest User" userId="" providerId="Windows Live" clId="Web-{E348C1E0-FF91-47D5-8CD4-01719BE7C5B5}" dt="2025-03-16T16:30:44.346" v="78"/>
        <pc:sldMkLst>
          <pc:docMk/>
          <pc:sldMk cId="3171872344" sldId="273"/>
        </pc:sldMkLst>
        <pc:graphicFrameChg chg="mod modGraphic">
          <ac:chgData name="Guest User" userId="" providerId="Windows Live" clId="Web-{E348C1E0-FF91-47D5-8CD4-01719BE7C5B5}" dt="2025-03-16T16:30:44.346" v="78"/>
          <ac:graphicFrameMkLst>
            <pc:docMk/>
            <pc:sldMk cId="3171872344" sldId="273"/>
            <ac:graphicFrameMk id="9" creationId="{13F51E1F-C719-90A4-F214-96100C4F1C90}"/>
          </ac:graphicFrameMkLst>
        </pc:graphicFrameChg>
      </pc:sldChg>
      <pc:sldChg chg="modSp">
        <pc:chgData name="Guest User" userId="" providerId="Windows Live" clId="Web-{E348C1E0-FF91-47D5-8CD4-01719BE7C5B5}" dt="2025-03-16T16:29:24.593" v="16"/>
        <pc:sldMkLst>
          <pc:docMk/>
          <pc:sldMk cId="3503652194" sldId="275"/>
        </pc:sldMkLst>
        <pc:graphicFrameChg chg="mod modGraphic">
          <ac:chgData name="Guest User" userId="" providerId="Windows Live" clId="Web-{E348C1E0-FF91-47D5-8CD4-01719BE7C5B5}" dt="2025-03-16T16:29:24.593" v="16"/>
          <ac:graphicFrameMkLst>
            <pc:docMk/>
            <pc:sldMk cId="3503652194" sldId="275"/>
            <ac:graphicFrameMk id="9" creationId="{314A1597-7670-88A7-E9C4-4F78F5D7082A}"/>
          </ac:graphicFrameMkLst>
        </pc:graphicFrameChg>
      </pc:sldChg>
      <pc:sldChg chg="modSp">
        <pc:chgData name="Guest User" userId="" providerId="Windows Live" clId="Web-{E348C1E0-FF91-47D5-8CD4-01719BE7C5B5}" dt="2025-03-16T16:30:06.548" v="44"/>
        <pc:sldMkLst>
          <pc:docMk/>
          <pc:sldMk cId="3502850673" sldId="276"/>
        </pc:sldMkLst>
        <pc:graphicFrameChg chg="mod modGraphic">
          <ac:chgData name="Guest User" userId="" providerId="Windows Live" clId="Web-{E348C1E0-FF91-47D5-8CD4-01719BE7C5B5}" dt="2025-03-16T16:30:06.548" v="44"/>
          <ac:graphicFrameMkLst>
            <pc:docMk/>
            <pc:sldMk cId="3502850673" sldId="276"/>
            <ac:graphicFrameMk id="9" creationId="{422DC1B5-8C3F-A19F-D314-50CAF3962C1C}"/>
          </ac:graphicFrameMkLst>
        </pc:graphicFrameChg>
      </pc:sldChg>
      <pc:sldChg chg="modSp">
        <pc:chgData name="Guest User" userId="" providerId="Windows Live" clId="Web-{E348C1E0-FF91-47D5-8CD4-01719BE7C5B5}" dt="2025-03-16T16:29:31.859" v="20"/>
        <pc:sldMkLst>
          <pc:docMk/>
          <pc:sldMk cId="2121030722" sldId="277"/>
        </pc:sldMkLst>
      </pc:sldChg>
      <pc:sldChg chg="modSp">
        <pc:chgData name="Guest User" userId="" providerId="Windows Live" clId="Web-{E348C1E0-FF91-47D5-8CD4-01719BE7C5B5}" dt="2025-03-16T16:29:38.391" v="26"/>
        <pc:sldMkLst>
          <pc:docMk/>
          <pc:sldMk cId="1889512797" sldId="278"/>
        </pc:sldMkLst>
      </pc:sldChg>
      <pc:sldChg chg="modSp">
        <pc:chgData name="Guest User" userId="" providerId="Windows Live" clId="Web-{E348C1E0-FF91-47D5-8CD4-01719BE7C5B5}" dt="2025-03-16T16:30:23.361" v="58"/>
        <pc:sldMkLst>
          <pc:docMk/>
          <pc:sldMk cId="1764452297" sldId="280"/>
        </pc:sldMkLst>
        <pc:graphicFrameChg chg="mod modGraphic">
          <ac:chgData name="Guest User" userId="" providerId="Windows Live" clId="Web-{E348C1E0-FF91-47D5-8CD4-01719BE7C5B5}" dt="2025-03-16T16:30:23.361" v="58"/>
          <ac:graphicFrameMkLst>
            <pc:docMk/>
            <pc:sldMk cId="1764452297" sldId="280"/>
            <ac:graphicFrameMk id="9" creationId="{1369829F-6A9B-7252-517C-5735E0615495}"/>
          </ac:graphicFrameMkLst>
        </pc:graphicFrameChg>
      </pc:sldChg>
      <pc:sldChg chg="modSp">
        <pc:chgData name="Guest User" userId="" providerId="Windows Live" clId="Web-{E348C1E0-FF91-47D5-8CD4-01719BE7C5B5}" dt="2025-03-16T16:30:17.314" v="52"/>
        <pc:sldMkLst>
          <pc:docMk/>
          <pc:sldMk cId="3200977138" sldId="281"/>
        </pc:sldMkLst>
      </pc:sldChg>
      <pc:sldChg chg="modSp">
        <pc:chgData name="Guest User" userId="" providerId="Windows Live" clId="Web-{E348C1E0-FF91-47D5-8CD4-01719BE7C5B5}" dt="2025-03-16T16:30:39.471" v="72"/>
        <pc:sldMkLst>
          <pc:docMk/>
          <pc:sldMk cId="3748691505" sldId="282"/>
        </pc:sldMkLst>
        <pc:graphicFrameChg chg="mod modGraphic">
          <ac:chgData name="Guest User" userId="" providerId="Windows Live" clId="Web-{E348C1E0-FF91-47D5-8CD4-01719BE7C5B5}" dt="2025-03-16T16:30:39.471" v="72"/>
          <ac:graphicFrameMkLst>
            <pc:docMk/>
            <pc:sldMk cId="3748691505" sldId="282"/>
            <ac:graphicFrameMk id="9" creationId="{7C951C32-2E8B-5EF5-335C-AE9256166EE5}"/>
          </ac:graphicFrameMkLst>
        </pc:graphicFrameChg>
      </pc:sldChg>
      <pc:sldChg chg="addSp delSp modSp add replId">
        <pc:chgData name="Guest User" userId="" providerId="Windows Live" clId="Web-{E348C1E0-FF91-47D5-8CD4-01719BE7C5B5}" dt="2025-03-16T16:29:19.155" v="12"/>
        <pc:sldMkLst>
          <pc:docMk/>
          <pc:sldMk cId="3665935282" sldId="283"/>
        </pc:sldMkLst>
      </pc:sldChg>
    </pc:docChg>
  </pc:docChgLst>
  <pc:docChgLst>
    <pc:chgData name="Shashank D P" userId="010c8894b4fa20d6" providerId="Windows Live" clId="Web-{93B78042-360A-436B-BEAC-3C2E2B61F4FE}"/>
    <pc:docChg chg="modSld">
      <pc:chgData name="Shashank D P" userId="010c8894b4fa20d6" providerId="Windows Live" clId="Web-{93B78042-360A-436B-BEAC-3C2E2B61F4FE}" dt="2025-03-16T10:22:07.808" v="3" actId="20577"/>
      <pc:docMkLst>
        <pc:docMk/>
      </pc:docMkLst>
      <pc:sldChg chg="modSp">
        <pc:chgData name="Shashank D P" userId="010c8894b4fa20d6" providerId="Windows Live" clId="Web-{93B78042-360A-436B-BEAC-3C2E2B61F4FE}" dt="2025-03-16T10:22:07.808" v="3" actId="20577"/>
        <pc:sldMkLst>
          <pc:docMk/>
          <pc:sldMk cId="1056178315" sldId="271"/>
        </pc:sldMkLst>
      </pc:sldChg>
    </pc:docChg>
  </pc:docChgLst>
  <pc:docChgLst>
    <pc:chgData name="Guest User" providerId="Windows Live" clId="Web-{4C29AF14-7012-1CE4-95A7-06ED8835177D}"/>
    <pc:docChg chg="modSld">
      <pc:chgData name="Guest User" userId="" providerId="Windows Live" clId="Web-{4C29AF14-7012-1CE4-95A7-06ED8835177D}" dt="2025-04-21T04:05:25.741" v="2" actId="1076"/>
      <pc:docMkLst>
        <pc:docMk/>
      </pc:docMkLst>
      <pc:sldChg chg="modSp">
        <pc:chgData name="Guest User" userId="" providerId="Windows Live" clId="Web-{4C29AF14-7012-1CE4-95A7-06ED8835177D}" dt="2025-04-21T04:05:25.741" v="2" actId="1076"/>
        <pc:sldMkLst>
          <pc:docMk/>
          <pc:sldMk cId="1764452297" sldId="280"/>
        </pc:sldMkLst>
      </pc:sldChg>
    </pc:docChg>
  </pc:docChgLst>
  <pc:docChgLst>
    <pc:chgData name="Shashank D P" userId="010c8894b4fa20d6" providerId="Windows Live" clId="Web-{FB1D217B-1158-4D90-ACF4-652AC93C0420}"/>
    <pc:docChg chg="modSld">
      <pc:chgData name="Shashank D P" userId="010c8894b4fa20d6" providerId="Windows Live" clId="Web-{FB1D217B-1158-4D90-ACF4-652AC93C0420}" dt="2025-03-15T18:11:57.056" v="19" actId="1076"/>
      <pc:docMkLst>
        <pc:docMk/>
      </pc:docMkLst>
      <pc:sldChg chg="modSp">
        <pc:chgData name="Shashank D P" userId="010c8894b4fa20d6" providerId="Windows Live" clId="Web-{FB1D217B-1158-4D90-ACF4-652AC93C0420}" dt="2025-03-15T18:11:57.056" v="19" actId="1076"/>
        <pc:sldMkLst>
          <pc:docMk/>
          <pc:sldMk cId="1056178315" sldId="271"/>
        </pc:sldMkLst>
        <pc:spChg chg="mod">
          <ac:chgData name="Shashank D P" userId="010c8894b4fa20d6" providerId="Windows Live" clId="Web-{FB1D217B-1158-4D90-ACF4-652AC93C0420}" dt="2025-03-15T18:11:57.056" v="19" actId="1076"/>
          <ac:spMkLst>
            <pc:docMk/>
            <pc:sldMk cId="1056178315" sldId="271"/>
            <ac:spMk id="8" creationId="{7B531081-8898-EDAB-344B-A75AD5E070DF}"/>
          </ac:spMkLst>
        </pc:spChg>
      </pc:sldChg>
      <pc:sldChg chg="delSp">
        <pc:chgData name="Shashank D P" userId="010c8894b4fa20d6" providerId="Windows Live" clId="Web-{FB1D217B-1158-4D90-ACF4-652AC93C0420}" dt="2025-03-15T18:03:44.025" v="5"/>
        <pc:sldMkLst>
          <pc:docMk/>
          <pc:sldMk cId="3476824699" sldId="272"/>
        </pc:sldMkLst>
      </pc:sldChg>
      <pc:sldChg chg="modSp">
        <pc:chgData name="Shashank D P" userId="010c8894b4fa20d6" providerId="Windows Live" clId="Web-{FB1D217B-1158-4D90-ACF4-652AC93C0420}" dt="2025-03-15T17:39:15.067" v="4" actId="14100"/>
        <pc:sldMkLst>
          <pc:docMk/>
          <pc:sldMk cId="3503652194" sldId="275"/>
        </pc:sldMkLst>
      </pc:sldChg>
    </pc:docChg>
  </pc:docChgLst>
  <pc:docChgLst>
    <pc:chgData name="Samay Shetty" userId="a3c8a43112c10dfc" providerId="LiveId" clId="{F4AD2971-099B-4F47-88E9-692BFF3E3033}"/>
    <pc:docChg chg="undo redo custSel addSld modSld addSection modSection">
      <pc:chgData name="Samay Shetty" userId="a3c8a43112c10dfc" providerId="LiveId" clId="{F4AD2971-099B-4F47-88E9-692BFF3E3033}" dt="2025-03-16T13:04:05.403" v="1819" actId="20577"/>
      <pc:docMkLst>
        <pc:docMk/>
      </pc:docMkLst>
      <pc:sldChg chg="modSp mod">
        <pc:chgData name="Samay Shetty" userId="a3c8a43112c10dfc" providerId="LiveId" clId="{F4AD2971-099B-4F47-88E9-692BFF3E3033}" dt="2025-03-16T13:01:30.410" v="1762" actId="207"/>
        <pc:sldMkLst>
          <pc:docMk/>
          <pc:sldMk cId="2813105523" sldId="256"/>
        </pc:sldMkLst>
        <pc:spChg chg="mod">
          <ac:chgData name="Samay Shetty" userId="a3c8a43112c10dfc" providerId="LiveId" clId="{F4AD2971-099B-4F47-88E9-692BFF3E3033}" dt="2025-03-15T16:18:25.402" v="241" actId="20577"/>
          <ac:spMkLst>
            <pc:docMk/>
            <pc:sldMk cId="2813105523" sldId="256"/>
            <ac:spMk id="9" creationId="{D7F19A15-319C-6509-4931-D60E01919417}"/>
          </ac:spMkLst>
        </pc:spChg>
        <pc:spChg chg="mod">
          <ac:chgData name="Samay Shetty" userId="a3c8a43112c10dfc" providerId="LiveId" clId="{F4AD2971-099B-4F47-88E9-692BFF3E3033}" dt="2025-03-16T13:01:03.869" v="1759" actId="20577"/>
          <ac:spMkLst>
            <pc:docMk/>
            <pc:sldMk cId="2813105523" sldId="256"/>
            <ac:spMk id="10" creationId="{A33F7DFF-2355-194E-9257-1D4CAF075FB3}"/>
          </ac:spMkLst>
        </pc:spChg>
        <pc:spChg chg="mod">
          <ac:chgData name="Samay Shetty" userId="a3c8a43112c10dfc" providerId="LiveId" clId="{F4AD2971-099B-4F47-88E9-692BFF3E3033}" dt="2025-03-16T13:01:30.410" v="1762" actId="207"/>
          <ac:spMkLst>
            <pc:docMk/>
            <pc:sldMk cId="2813105523" sldId="256"/>
            <ac:spMk id="11" creationId="{AEC54CD8-7689-6F17-3B88-0A44B2A0DDAC}"/>
          </ac:spMkLst>
        </pc:spChg>
        <pc:cxnChg chg="mod">
          <ac:chgData name="Samay Shetty" userId="a3c8a43112c10dfc" providerId="LiveId" clId="{F4AD2971-099B-4F47-88E9-692BFF3E3033}" dt="2025-03-15T16:36:59.866" v="488" actId="13822"/>
          <ac:cxnSpMkLst>
            <pc:docMk/>
            <pc:sldMk cId="2813105523" sldId="256"/>
            <ac:cxnSpMk id="6" creationId="{3F7033C9-DE5C-C72D-0305-DDF3C7A9A0CC}"/>
          </ac:cxnSpMkLst>
        </pc:cxnChg>
      </pc:sldChg>
      <pc:sldChg chg="addSp delSp modSp mod modClrScheme chgLayout">
        <pc:chgData name="Samay Shetty" userId="a3c8a43112c10dfc" providerId="LiveId" clId="{F4AD2971-099B-4F47-88E9-692BFF3E3033}" dt="2025-03-16T12:59:40.256" v="1658" actId="113"/>
        <pc:sldMkLst>
          <pc:docMk/>
          <pc:sldMk cId="2244625881" sldId="257"/>
        </pc:sldMkLst>
        <pc:graphicFrameChg chg="mod ord modGraphic">
          <ac:chgData name="Samay Shetty" userId="a3c8a43112c10dfc" providerId="LiveId" clId="{F4AD2971-099B-4F47-88E9-692BFF3E3033}" dt="2025-03-16T12:59:40.256" v="1658" actId="113"/>
          <ac:graphicFrameMkLst>
            <pc:docMk/>
            <pc:sldMk cId="2244625881" sldId="257"/>
            <ac:graphicFrameMk id="2" creationId="{541CD80B-072C-1F2D-09FB-E6F46B59B3A3}"/>
          </ac:graphicFrameMkLst>
        </pc:graphicFrameChg>
        <pc:graphicFrameChg chg="mod">
          <ac:chgData name="Samay Shetty" userId="a3c8a43112c10dfc" providerId="LiveId" clId="{F4AD2971-099B-4F47-88E9-692BFF3E3033}" dt="2025-03-15T16:18:49.870" v="245"/>
          <ac:graphicFrameMkLst>
            <pc:docMk/>
            <pc:sldMk cId="2244625881" sldId="257"/>
            <ac:graphicFrameMk id="9" creationId="{422DC1B5-8C3F-A19F-D314-50CAF3962C1C}"/>
          </ac:graphicFrameMkLst>
        </pc:graphicFrameChg>
      </pc:sldChg>
      <pc:sldChg chg="addSp delSp modSp mod modClrScheme chgLayout">
        <pc:chgData name="Samay Shetty" userId="a3c8a43112c10dfc" providerId="LiveId" clId="{F4AD2971-099B-4F47-88E9-692BFF3E3033}" dt="2025-03-16T12:35:48.496" v="1240" actId="27636"/>
        <pc:sldMkLst>
          <pc:docMk/>
          <pc:sldMk cId="2700717694" sldId="258"/>
        </pc:sldMkLst>
        <pc:spChg chg="mod ord">
          <ac:chgData name="Samay Shetty" userId="a3c8a43112c10dfc" providerId="LiveId" clId="{F4AD2971-099B-4F47-88E9-692BFF3E3033}" dt="2025-03-16T12:35:48.496" v="1240" actId="27636"/>
          <ac:spMkLst>
            <pc:docMk/>
            <pc:sldMk cId="2700717694" sldId="258"/>
            <ac:spMk id="3" creationId="{1A68C3DA-13AB-AD79-8B9B-E70EB5E59532}"/>
          </ac:spMkLst>
        </pc:spChg>
        <pc:spChg chg="mod">
          <ac:chgData name="Samay Shetty" userId="a3c8a43112c10dfc" providerId="LiveId" clId="{F4AD2971-099B-4F47-88E9-692BFF3E3033}" dt="2025-03-16T12:35:25.443" v="1235" actId="122"/>
          <ac:spMkLst>
            <pc:docMk/>
            <pc:sldMk cId="2700717694" sldId="258"/>
            <ac:spMk id="8" creationId="{A1757E0F-4AAF-F5EF-2754-FDD6A5E950FB}"/>
          </ac:spMkLst>
        </pc:spChg>
        <pc:spChg chg="add">
          <ac:chgData name="Samay Shetty" userId="a3c8a43112c10dfc" providerId="LiveId" clId="{F4AD2971-099B-4F47-88E9-692BFF3E3033}" dt="2025-03-16T12:20:22.888" v="864"/>
          <ac:spMkLst>
            <pc:docMk/>
            <pc:sldMk cId="2700717694" sldId="258"/>
            <ac:spMk id="15" creationId="{97175DB4-4ADD-4F58-B413-F742EED79524}"/>
          </ac:spMkLst>
        </pc:spChg>
        <pc:spChg chg="add mod">
          <ac:chgData name="Samay Shetty" userId="a3c8a43112c10dfc" providerId="LiveId" clId="{F4AD2971-099B-4F47-88E9-692BFF3E3033}" dt="2025-03-16T12:33:02.773" v="1165" actId="2711"/>
          <ac:spMkLst>
            <pc:docMk/>
            <pc:sldMk cId="2700717694" sldId="258"/>
            <ac:spMk id="17" creationId="{4DC7D442-A08B-4691-9CE6-6606C34287D6}"/>
          </ac:spMkLst>
        </pc:spChg>
        <pc:spChg chg="add mod">
          <ac:chgData name="Samay Shetty" userId="a3c8a43112c10dfc" providerId="LiveId" clId="{F4AD2971-099B-4F47-88E9-692BFF3E3033}" dt="2025-03-16T12:33:19.099" v="1167" actId="2711"/>
          <ac:spMkLst>
            <pc:docMk/>
            <pc:sldMk cId="2700717694" sldId="258"/>
            <ac:spMk id="18" creationId="{5157BB3E-F8EC-4BF7-A1A0-EC3292A571AF}"/>
          </ac:spMkLst>
        </pc:spChg>
        <pc:spChg chg="add mod">
          <ac:chgData name="Samay Shetty" userId="a3c8a43112c10dfc" providerId="LiveId" clId="{F4AD2971-099B-4F47-88E9-692BFF3E3033}" dt="2025-03-16T12:35:05.913" v="1232" actId="20577"/>
          <ac:spMkLst>
            <pc:docMk/>
            <pc:sldMk cId="2700717694" sldId="258"/>
            <ac:spMk id="19" creationId="{4E8DE543-3975-448F-A597-BEAC8CCF565C}"/>
          </ac:spMkLst>
        </pc:spChg>
        <pc:graphicFrameChg chg="mod">
          <ac:chgData name="Samay Shetty" userId="a3c8a43112c10dfc" providerId="LiveId" clId="{F4AD2971-099B-4F47-88E9-692BFF3E3033}" dt="2025-03-16T11:45:33.329" v="829"/>
          <ac:graphicFrameMkLst>
            <pc:docMk/>
            <pc:sldMk cId="2700717694" sldId="258"/>
            <ac:graphicFrameMk id="9" creationId="{1369829F-6A9B-7252-517C-5735E0615495}"/>
          </ac:graphicFrameMkLst>
        </pc:graphicFrameChg>
      </pc:sldChg>
      <pc:sldChg chg="addSp delSp modSp mod modClrScheme chgLayout">
        <pc:chgData name="Samay Shetty" userId="a3c8a43112c10dfc" providerId="LiveId" clId="{F4AD2971-099B-4F47-88E9-692BFF3E3033}" dt="2025-03-16T08:44:58.176" v="813" actId="20577"/>
        <pc:sldMkLst>
          <pc:docMk/>
          <pc:sldMk cId="3402242182" sldId="259"/>
        </pc:sldMkLst>
        <pc:spChg chg="mod ord">
          <ac:chgData name="Samay Shetty" userId="a3c8a43112c10dfc" providerId="LiveId" clId="{F4AD2971-099B-4F47-88E9-692BFF3E3033}" dt="2025-03-16T08:44:58.176" v="813" actId="20577"/>
          <ac:spMkLst>
            <pc:docMk/>
            <pc:sldMk cId="3402242182" sldId="259"/>
            <ac:spMk id="3" creationId="{FE558373-4F95-CC74-3A7D-03FD07879731}"/>
          </ac:spMkLst>
        </pc:spChg>
        <pc:spChg chg="mod">
          <ac:chgData name="Samay Shetty" userId="a3c8a43112c10dfc" providerId="LiveId" clId="{F4AD2971-099B-4F47-88E9-692BFF3E3033}" dt="2025-03-15T16:36:20.275" v="485" actId="1076"/>
          <ac:spMkLst>
            <pc:docMk/>
            <pc:sldMk cId="3402242182" sldId="259"/>
            <ac:spMk id="8" creationId="{9A394D58-43BB-4F69-5B04-F683C814DA57}"/>
          </ac:spMkLst>
        </pc:spChg>
        <pc:graphicFrameChg chg="mod">
          <ac:chgData name="Samay Shetty" userId="a3c8a43112c10dfc" providerId="LiveId" clId="{F4AD2971-099B-4F47-88E9-692BFF3E3033}" dt="2025-03-15T16:18:58.433" v="247"/>
          <ac:graphicFrameMkLst>
            <pc:docMk/>
            <pc:sldMk cId="3402242182" sldId="259"/>
            <ac:graphicFrameMk id="9" creationId="{13474D85-5B39-52E2-F1AF-D7663140C99B}"/>
          </ac:graphicFrameMkLst>
        </pc:graphicFrameChg>
      </pc:sldChg>
      <pc:sldChg chg="addSp delSp modSp mod modClrScheme chgLayout">
        <pc:chgData name="Samay Shetty" userId="a3c8a43112c10dfc" providerId="LiveId" clId="{F4AD2971-099B-4F47-88E9-692BFF3E3033}" dt="2025-03-16T12:49:57.433" v="1523" actId="1076"/>
        <pc:sldMkLst>
          <pc:docMk/>
          <pc:sldMk cId="515780906" sldId="260"/>
        </pc:sldMkLst>
      </pc:sldChg>
      <pc:sldChg chg="addSp delSp modSp mod">
        <pc:chgData name="Samay Shetty" userId="a3c8a43112c10dfc" providerId="LiveId" clId="{F4AD2971-099B-4F47-88E9-692BFF3E3033}" dt="2025-03-16T13:03:01.866" v="1817" actId="20577"/>
        <pc:sldMkLst>
          <pc:docMk/>
          <pc:sldMk cId="1056178315" sldId="271"/>
        </pc:sldMkLst>
        <pc:graphicFrameChg chg="mod">
          <ac:chgData name="Samay Shetty" userId="a3c8a43112c10dfc" providerId="LiveId" clId="{F4AD2971-099B-4F47-88E9-692BFF3E3033}" dt="2025-03-15T16:18:37.191" v="242"/>
          <ac:graphicFrameMkLst>
            <pc:docMk/>
            <pc:sldMk cId="1056178315" sldId="271"/>
            <ac:graphicFrameMk id="9" creationId="{B62AA1B1-A09C-620C-5B35-091923D90C2D}"/>
          </ac:graphicFrameMkLst>
        </pc:graphicFrameChg>
      </pc:sldChg>
      <pc:sldChg chg="addSp delSp modSp mod modClrScheme chgLayout">
        <pc:chgData name="Samay Shetty" userId="a3c8a43112c10dfc" providerId="LiveId" clId="{F4AD2971-099B-4F47-88E9-692BFF3E3033}" dt="2025-03-16T13:02:17.895" v="1767" actId="14100"/>
        <pc:sldMkLst>
          <pc:docMk/>
          <pc:sldMk cId="3476824699" sldId="272"/>
        </pc:sldMkLst>
        <pc:spChg chg="mod ord">
          <ac:chgData name="Samay Shetty" userId="a3c8a43112c10dfc" providerId="LiveId" clId="{F4AD2971-099B-4F47-88E9-692BFF3E3033}" dt="2025-03-16T13:02:17.895" v="1767" actId="14100"/>
          <ac:spMkLst>
            <pc:docMk/>
            <pc:sldMk cId="3476824699" sldId="272"/>
            <ac:spMk id="3" creationId="{ED0C7BB1-F080-9BA8-D1A8-AAE0B20D3637}"/>
          </ac:spMkLst>
        </pc:spChg>
        <pc:graphicFrameChg chg="mod">
          <ac:chgData name="Samay Shetty" userId="a3c8a43112c10dfc" providerId="LiveId" clId="{F4AD2971-099B-4F47-88E9-692BFF3E3033}" dt="2025-03-15T16:18:45.969" v="244"/>
          <ac:graphicFrameMkLst>
            <pc:docMk/>
            <pc:sldMk cId="3476824699" sldId="272"/>
            <ac:graphicFrameMk id="9" creationId="{314A1597-7670-88A7-E9C4-4F78F5D7082A}"/>
          </ac:graphicFrameMkLst>
        </pc:graphicFrameChg>
      </pc:sldChg>
      <pc:sldChg chg="addSp delSp modSp mod modClrScheme chgLayout">
        <pc:chgData name="Samay Shetty" userId="a3c8a43112c10dfc" providerId="LiveId" clId="{F4AD2971-099B-4F47-88E9-692BFF3E3033}" dt="2025-03-16T08:21:31.465" v="725" actId="1076"/>
        <pc:sldMkLst>
          <pc:docMk/>
          <pc:sldMk cId="3171872344" sldId="273"/>
        </pc:sldMkLst>
        <pc:spChg chg="mod ord">
          <ac:chgData name="Samay Shetty" userId="a3c8a43112c10dfc" providerId="LiveId" clId="{F4AD2971-099B-4F47-88E9-692BFF3E3033}" dt="2025-03-16T08:21:31.465" v="725" actId="1076"/>
          <ac:spMkLst>
            <pc:docMk/>
            <pc:sldMk cId="3171872344" sldId="273"/>
            <ac:spMk id="3" creationId="{474AE77B-2145-06D2-5E7F-987E5BB75C46}"/>
          </ac:spMkLst>
        </pc:spChg>
        <pc:graphicFrameChg chg="mod">
          <ac:chgData name="Samay Shetty" userId="a3c8a43112c10dfc" providerId="LiveId" clId="{F4AD2971-099B-4F47-88E9-692BFF3E3033}" dt="2025-03-15T16:24:42.629" v="426"/>
          <ac:graphicFrameMkLst>
            <pc:docMk/>
            <pc:sldMk cId="3171872344" sldId="273"/>
            <ac:graphicFrameMk id="9" creationId="{13F51E1F-C719-90A4-F214-96100C4F1C90}"/>
          </ac:graphicFrameMkLst>
        </pc:graphicFrameChg>
      </pc:sldChg>
      <pc:sldChg chg="addSp delSp modSp mod">
        <pc:chgData name="Samay Shetty" userId="a3c8a43112c10dfc" providerId="LiveId" clId="{F4AD2971-099B-4F47-88E9-692BFF3E3033}" dt="2025-03-16T13:04:05.403" v="1819" actId="20577"/>
        <pc:sldMkLst>
          <pc:docMk/>
          <pc:sldMk cId="3503652194" sldId="275"/>
        </pc:sldMkLst>
        <pc:spChg chg="mod">
          <ac:chgData name="Samay Shetty" userId="a3c8a43112c10dfc" providerId="LiveId" clId="{F4AD2971-099B-4F47-88E9-692BFF3E3033}" dt="2025-03-16T12:21:51.687" v="871" actId="1076"/>
          <ac:spMkLst>
            <pc:docMk/>
            <pc:sldMk cId="3503652194" sldId="275"/>
            <ac:spMk id="8" creationId="{49892145-0A35-4DDC-3610-A7D3F65E135E}"/>
          </ac:spMkLst>
        </pc:spChg>
        <pc:graphicFrameChg chg="mod">
          <ac:chgData name="Samay Shetty" userId="a3c8a43112c10dfc" providerId="LiveId" clId="{F4AD2971-099B-4F47-88E9-692BFF3E3033}" dt="2025-03-15T16:18:42.162" v="243"/>
          <ac:graphicFrameMkLst>
            <pc:docMk/>
            <pc:sldMk cId="3503652194" sldId="275"/>
            <ac:graphicFrameMk id="9" creationId="{314A1597-7670-88A7-E9C4-4F78F5D7082A}"/>
          </ac:graphicFrameMkLst>
        </pc:graphicFrameChg>
      </pc:sldChg>
      <pc:sldChg chg="addSp delSp modSp mod modClrScheme chgLayout">
        <pc:chgData name="Samay Shetty" userId="a3c8a43112c10dfc" providerId="LiveId" clId="{F4AD2971-099B-4F47-88E9-692BFF3E3033}" dt="2025-03-16T12:59:47.084" v="1659" actId="478"/>
        <pc:sldMkLst>
          <pc:docMk/>
          <pc:sldMk cId="3502850673" sldId="276"/>
        </pc:sldMkLst>
        <pc:graphicFrameChg chg="mod ord modGraphic">
          <ac:chgData name="Samay Shetty" userId="a3c8a43112c10dfc" providerId="LiveId" clId="{F4AD2971-099B-4F47-88E9-692BFF3E3033}" dt="2025-03-16T12:59:29.849" v="1654" actId="113"/>
          <ac:graphicFrameMkLst>
            <pc:docMk/>
            <pc:sldMk cId="3502850673" sldId="276"/>
            <ac:graphicFrameMk id="2" creationId="{541CD80B-072C-1F2D-09FB-E6F46B59B3A3}"/>
          </ac:graphicFrameMkLst>
        </pc:graphicFrameChg>
        <pc:graphicFrameChg chg="mod">
          <ac:chgData name="Samay Shetty" userId="a3c8a43112c10dfc" providerId="LiveId" clId="{F4AD2971-099B-4F47-88E9-692BFF3E3033}" dt="2025-03-15T16:18:53.699" v="246"/>
          <ac:graphicFrameMkLst>
            <pc:docMk/>
            <pc:sldMk cId="3502850673" sldId="276"/>
            <ac:graphicFrameMk id="9" creationId="{422DC1B5-8C3F-A19F-D314-50CAF3962C1C}"/>
          </ac:graphicFrameMkLst>
        </pc:graphicFrameChg>
      </pc:sldChg>
      <pc:sldChg chg="addSp delSp modSp new mod modClrScheme chgLayout">
        <pc:chgData name="Samay Shetty" userId="a3c8a43112c10dfc" providerId="LiveId" clId="{F4AD2971-099B-4F47-88E9-692BFF3E3033}" dt="2025-03-16T12:24:49.906" v="914" actId="14100"/>
        <pc:sldMkLst>
          <pc:docMk/>
          <pc:sldMk cId="2121030722" sldId="277"/>
        </pc:sldMkLst>
      </pc:sldChg>
      <pc:sldChg chg="addSp modSp new mod">
        <pc:chgData name="Samay Shetty" userId="a3c8a43112c10dfc" providerId="LiveId" clId="{F4AD2971-099B-4F47-88E9-692BFF3E3033}" dt="2025-03-16T12:24:40.106" v="912" actId="1076"/>
        <pc:sldMkLst>
          <pc:docMk/>
          <pc:sldMk cId="1889512797" sldId="278"/>
        </pc:sldMkLst>
      </pc:sldChg>
      <pc:sldChg chg="addSp delSp modSp add mod">
        <pc:chgData name="Samay Shetty" userId="a3c8a43112c10dfc" providerId="LiveId" clId="{F4AD2971-099B-4F47-88E9-692BFF3E3033}" dt="2025-03-16T08:30:23.645" v="766" actId="14100"/>
        <pc:sldMkLst>
          <pc:docMk/>
          <pc:sldMk cId="3587793593" sldId="279"/>
        </pc:sldMkLst>
      </pc:sldChg>
      <pc:sldChg chg="addSp delSp modSp add mod">
        <pc:chgData name="Samay Shetty" userId="a3c8a43112c10dfc" providerId="LiveId" clId="{F4AD2971-099B-4F47-88E9-692BFF3E3033}" dt="2025-03-16T11:46:01.656" v="835" actId="14100"/>
        <pc:sldMkLst>
          <pc:docMk/>
          <pc:sldMk cId="1764452297" sldId="280"/>
        </pc:sldMkLst>
        <pc:graphicFrameChg chg="mod">
          <ac:chgData name="Samay Shetty" userId="a3c8a43112c10dfc" providerId="LiveId" clId="{F4AD2971-099B-4F47-88E9-692BFF3E3033}" dt="2025-03-16T11:45:36.441" v="830"/>
          <ac:graphicFrameMkLst>
            <pc:docMk/>
            <pc:sldMk cId="1764452297" sldId="280"/>
            <ac:graphicFrameMk id="9" creationId="{1369829F-6A9B-7252-517C-5735E0615495}"/>
          </ac:graphicFrameMkLst>
        </pc:graphicFrameChg>
      </pc:sldChg>
      <pc:sldChg chg="delSp modSp add mod">
        <pc:chgData name="Samay Shetty" userId="a3c8a43112c10dfc" providerId="LiveId" clId="{F4AD2971-099B-4F47-88E9-692BFF3E3033}" dt="2025-03-16T12:41:37.083" v="1513" actId="14100"/>
        <pc:sldMkLst>
          <pc:docMk/>
          <pc:sldMk cId="3200977138" sldId="281"/>
        </pc:sldMkLst>
      </pc:sldChg>
      <pc:sldChg chg="addSp delSp modSp add mod">
        <pc:chgData name="Samay Shetty" userId="a3c8a43112c10dfc" providerId="LiveId" clId="{F4AD2971-099B-4F47-88E9-692BFF3E3033}" dt="2025-03-16T12:55:53.625" v="1618" actId="20577"/>
        <pc:sldMkLst>
          <pc:docMk/>
          <pc:sldMk cId="3748691505" sldId="282"/>
        </pc:sldMkLst>
        <pc:spChg chg="mod">
          <ac:chgData name="Samay Shetty" userId="a3c8a43112c10dfc" providerId="LiveId" clId="{F4AD2971-099B-4F47-88E9-692BFF3E3033}" dt="2025-03-16T12:55:53.625" v="1618" actId="20577"/>
          <ac:spMkLst>
            <pc:docMk/>
            <pc:sldMk cId="3748691505" sldId="282"/>
            <ac:spMk id="3" creationId="{FF877D8E-5862-7554-4CFD-EEDED0726C7B}"/>
          </ac:spMkLst>
        </pc:spChg>
        <pc:spChg chg="mod">
          <ac:chgData name="Samay Shetty" userId="a3c8a43112c10dfc" providerId="LiveId" clId="{F4AD2971-099B-4F47-88E9-692BFF3E3033}" dt="2025-03-16T12:54:07.060" v="1585" actId="20577"/>
          <ac:spMkLst>
            <pc:docMk/>
            <pc:sldMk cId="3748691505" sldId="282"/>
            <ac:spMk id="8" creationId="{F00B3E36-562E-409A-5EB9-83119A11D1AF}"/>
          </ac:spMkLst>
        </pc:spChg>
      </pc:sldChg>
    </pc:docChg>
  </pc:docChgLst>
  <pc:docChgLst>
    <pc:chgData name="Shashank D P" userId="010c8894b4fa20d6" providerId="Windows Live" clId="Web-{20539FBE-5159-4E96-8CA7-64F1211A3EDA}"/>
    <pc:docChg chg="modSld">
      <pc:chgData name="Shashank D P" userId="010c8894b4fa20d6" providerId="Windows Live" clId="Web-{20539FBE-5159-4E96-8CA7-64F1211A3EDA}" dt="2025-03-16T13:30:05.209" v="1" actId="20577"/>
      <pc:docMkLst>
        <pc:docMk/>
      </pc:docMkLst>
      <pc:sldChg chg="modSp">
        <pc:chgData name="Shashank D P" userId="010c8894b4fa20d6" providerId="Windows Live" clId="Web-{20539FBE-5159-4E96-8CA7-64F1211A3EDA}" dt="2025-03-16T13:30:05.209" v="1" actId="20577"/>
        <pc:sldMkLst>
          <pc:docMk/>
          <pc:sldMk cId="2813105523" sldId="256"/>
        </pc:sldMkLst>
        <pc:spChg chg="mod">
          <ac:chgData name="Shashank D P" userId="010c8894b4fa20d6" providerId="Windows Live" clId="Web-{20539FBE-5159-4E96-8CA7-64F1211A3EDA}" dt="2025-03-16T13:30:05.209" v="1" actId="20577"/>
          <ac:spMkLst>
            <pc:docMk/>
            <pc:sldMk cId="2813105523" sldId="256"/>
            <ac:spMk id="10" creationId="{A33F7DFF-2355-194E-9257-1D4CAF075FB3}"/>
          </ac:spMkLst>
        </pc:spChg>
      </pc:sldChg>
    </pc:docChg>
  </pc:docChgLst>
  <pc:docChgLst>
    <pc:chgData name="Samay Shetty" userId="a3c8a43112c10dfc" providerId="LiveId" clId="{9AAAB2D1-F190-4DEF-A28E-59EDB09A2426}"/>
    <pc:docChg chg="undo redo custSel addSld delSld modSld sldOrd modSection">
      <pc:chgData name="Samay Shetty" userId="a3c8a43112c10dfc" providerId="LiveId" clId="{9AAAB2D1-F190-4DEF-A28E-59EDB09A2426}" dt="2025-04-28T03:40:11.466" v="683" actId="12"/>
      <pc:docMkLst>
        <pc:docMk/>
      </pc:docMkLst>
      <pc:sldChg chg="modSp mod">
        <pc:chgData name="Samay Shetty" userId="a3c8a43112c10dfc" providerId="LiveId" clId="{9AAAB2D1-F190-4DEF-A28E-59EDB09A2426}" dt="2025-04-27T15:04:48.659" v="33" actId="20577"/>
        <pc:sldMkLst>
          <pc:docMk/>
          <pc:sldMk cId="2813105523" sldId="256"/>
        </pc:sldMkLst>
        <pc:spChg chg="mod">
          <ac:chgData name="Samay Shetty" userId="a3c8a43112c10dfc" providerId="LiveId" clId="{9AAAB2D1-F190-4DEF-A28E-59EDB09A2426}" dt="2025-04-27T15:04:32.206" v="10" actId="20577"/>
          <ac:spMkLst>
            <pc:docMk/>
            <pc:sldMk cId="2813105523" sldId="256"/>
            <ac:spMk id="9" creationId="{D7F19A15-319C-6509-4931-D60E01919417}"/>
          </ac:spMkLst>
        </pc:spChg>
        <pc:spChg chg="mod">
          <ac:chgData name="Samay Shetty" userId="a3c8a43112c10dfc" providerId="LiveId" clId="{9AAAB2D1-F190-4DEF-A28E-59EDB09A2426}" dt="2025-04-27T15:04:48.659" v="33" actId="20577"/>
          <ac:spMkLst>
            <pc:docMk/>
            <pc:sldMk cId="2813105523" sldId="256"/>
            <ac:spMk id="11" creationId="{AEC54CD8-7689-6F17-3B88-0A44B2A0DDAC}"/>
          </ac:spMkLst>
        </pc:spChg>
      </pc:sldChg>
      <pc:sldChg chg="modSp">
        <pc:chgData name="Samay Shetty" userId="a3c8a43112c10dfc" providerId="LiveId" clId="{9AAAB2D1-F190-4DEF-A28E-59EDB09A2426}" dt="2025-04-27T15:29:54.221" v="255"/>
        <pc:sldMkLst>
          <pc:docMk/>
          <pc:sldMk cId="2244625881" sldId="257"/>
        </pc:sldMkLst>
        <pc:graphicFrameChg chg="mod">
          <ac:chgData name="Samay Shetty" userId="a3c8a43112c10dfc" providerId="LiveId" clId="{9AAAB2D1-F190-4DEF-A28E-59EDB09A2426}" dt="2025-04-27T15:29:54.221" v="255"/>
          <ac:graphicFrameMkLst>
            <pc:docMk/>
            <pc:sldMk cId="2244625881" sldId="257"/>
            <ac:graphicFrameMk id="9" creationId="{422DC1B5-8C3F-A19F-D314-50CAF3962C1C}"/>
          </ac:graphicFrameMkLst>
        </pc:graphicFrameChg>
      </pc:sldChg>
      <pc:sldChg chg="addSp modSp mod">
        <pc:chgData name="Samay Shetty" userId="a3c8a43112c10dfc" providerId="LiveId" clId="{9AAAB2D1-F190-4DEF-A28E-59EDB09A2426}" dt="2025-04-27T15:30:01.541" v="257"/>
        <pc:sldMkLst>
          <pc:docMk/>
          <pc:sldMk cId="2700717694" sldId="258"/>
        </pc:sldMkLst>
        <pc:spChg chg="mod">
          <ac:chgData name="Samay Shetty" userId="a3c8a43112c10dfc" providerId="LiveId" clId="{9AAAB2D1-F190-4DEF-A28E-59EDB09A2426}" dt="2025-04-27T15:29:19.987" v="244" actId="20577"/>
          <ac:spMkLst>
            <pc:docMk/>
            <pc:sldMk cId="2700717694" sldId="258"/>
            <ac:spMk id="3" creationId="{1A68C3DA-13AB-AD79-8B9B-E70EB5E59532}"/>
          </ac:spMkLst>
        </pc:spChg>
        <pc:spChg chg="add mod">
          <ac:chgData name="Samay Shetty" userId="a3c8a43112c10dfc" providerId="LiveId" clId="{9AAAB2D1-F190-4DEF-A28E-59EDB09A2426}" dt="2025-04-27T15:29:09.834" v="229" actId="20577"/>
          <ac:spMkLst>
            <pc:docMk/>
            <pc:sldMk cId="2700717694" sldId="258"/>
            <ac:spMk id="13" creationId="{3613F774-295E-4091-8575-82FCBB2E0157}"/>
          </ac:spMkLst>
        </pc:spChg>
        <pc:spChg chg="add mod">
          <ac:chgData name="Samay Shetty" userId="a3c8a43112c10dfc" providerId="LiveId" clId="{9AAAB2D1-F190-4DEF-A28E-59EDB09A2426}" dt="2025-04-27T15:29:31.238" v="250" actId="113"/>
          <ac:spMkLst>
            <pc:docMk/>
            <pc:sldMk cId="2700717694" sldId="258"/>
            <ac:spMk id="14" creationId="{B441BC91-57D7-49E9-99C2-44CAA7EC598E}"/>
          </ac:spMkLst>
        </pc:spChg>
        <pc:spChg chg="mod">
          <ac:chgData name="Samay Shetty" userId="a3c8a43112c10dfc" providerId="LiveId" clId="{9AAAB2D1-F190-4DEF-A28E-59EDB09A2426}" dt="2025-04-27T15:29:23.054" v="249" actId="20577"/>
          <ac:spMkLst>
            <pc:docMk/>
            <pc:sldMk cId="2700717694" sldId="258"/>
            <ac:spMk id="17" creationId="{4DC7D442-A08B-4691-9CE6-6606C34287D6}"/>
          </ac:spMkLst>
        </pc:spChg>
        <pc:spChg chg="mod">
          <ac:chgData name="Samay Shetty" userId="a3c8a43112c10dfc" providerId="LiveId" clId="{9AAAB2D1-F190-4DEF-A28E-59EDB09A2426}" dt="2025-04-27T15:29:16.366" v="239" actId="20577"/>
          <ac:spMkLst>
            <pc:docMk/>
            <pc:sldMk cId="2700717694" sldId="258"/>
            <ac:spMk id="18" creationId="{5157BB3E-F8EC-4BF7-A1A0-EC3292A571AF}"/>
          </ac:spMkLst>
        </pc:spChg>
        <pc:spChg chg="mod">
          <ac:chgData name="Samay Shetty" userId="a3c8a43112c10dfc" providerId="LiveId" clId="{9AAAB2D1-F190-4DEF-A28E-59EDB09A2426}" dt="2025-04-27T15:29:12.766" v="234" actId="20577"/>
          <ac:spMkLst>
            <pc:docMk/>
            <pc:sldMk cId="2700717694" sldId="258"/>
            <ac:spMk id="19" creationId="{4E8DE543-3975-448F-A597-BEAC8CCF565C}"/>
          </ac:spMkLst>
        </pc:spChg>
        <pc:graphicFrameChg chg="mod">
          <ac:chgData name="Samay Shetty" userId="a3c8a43112c10dfc" providerId="LiveId" clId="{9AAAB2D1-F190-4DEF-A28E-59EDB09A2426}" dt="2025-04-27T15:30:01.541" v="257"/>
          <ac:graphicFrameMkLst>
            <pc:docMk/>
            <pc:sldMk cId="2700717694" sldId="258"/>
            <ac:graphicFrameMk id="9" creationId="{1369829F-6A9B-7252-517C-5735E0615495}"/>
          </ac:graphicFrameMkLst>
        </pc:graphicFrameChg>
        <pc:cxnChg chg="add mod">
          <ac:chgData name="Samay Shetty" userId="a3c8a43112c10dfc" providerId="LiveId" clId="{9AAAB2D1-F190-4DEF-A28E-59EDB09A2426}" dt="2025-04-27T15:27:54.710" v="208" actId="13822"/>
          <ac:cxnSpMkLst>
            <pc:docMk/>
            <pc:sldMk cId="2700717694" sldId="258"/>
            <ac:cxnSpMk id="10" creationId="{7D17DC7D-672C-4FED-8134-839D194CC8D2}"/>
          </ac:cxnSpMkLst>
        </pc:cxnChg>
        <pc:cxnChg chg="add mod">
          <ac:chgData name="Samay Shetty" userId="a3c8a43112c10dfc" providerId="LiveId" clId="{9AAAB2D1-F190-4DEF-A28E-59EDB09A2426}" dt="2025-04-27T15:28:57.908" v="217" actId="13822"/>
          <ac:cxnSpMkLst>
            <pc:docMk/>
            <pc:sldMk cId="2700717694" sldId="258"/>
            <ac:cxnSpMk id="12" creationId="{E6FCDF7F-76F0-456D-BFDB-E87278E96E9C}"/>
          </ac:cxnSpMkLst>
        </pc:cxnChg>
        <pc:cxnChg chg="add mod">
          <ac:chgData name="Samay Shetty" userId="a3c8a43112c10dfc" providerId="LiveId" clId="{9AAAB2D1-F190-4DEF-A28E-59EDB09A2426}" dt="2025-04-27T15:29:00.196" v="218" actId="13822"/>
          <ac:cxnSpMkLst>
            <pc:docMk/>
            <pc:sldMk cId="2700717694" sldId="258"/>
            <ac:cxnSpMk id="20" creationId="{485A83EF-1FAA-4D76-B939-79C5AF99DF19}"/>
          </ac:cxnSpMkLst>
        </pc:cxnChg>
        <pc:cxnChg chg="add mod">
          <ac:chgData name="Samay Shetty" userId="a3c8a43112c10dfc" providerId="LiveId" clId="{9AAAB2D1-F190-4DEF-A28E-59EDB09A2426}" dt="2025-04-27T15:29:02.288" v="219" actId="13822"/>
          <ac:cxnSpMkLst>
            <pc:docMk/>
            <pc:sldMk cId="2700717694" sldId="258"/>
            <ac:cxnSpMk id="22" creationId="{AA335BBD-5654-4C9F-A510-5C0A0F98BAF7}"/>
          </ac:cxnSpMkLst>
        </pc:cxnChg>
        <pc:cxnChg chg="add mod">
          <ac:chgData name="Samay Shetty" userId="a3c8a43112c10dfc" providerId="LiveId" clId="{9AAAB2D1-F190-4DEF-A28E-59EDB09A2426}" dt="2025-04-27T15:29:04.749" v="220" actId="13822"/>
          <ac:cxnSpMkLst>
            <pc:docMk/>
            <pc:sldMk cId="2700717694" sldId="258"/>
            <ac:cxnSpMk id="24" creationId="{5815FB97-30C3-4DFA-BC3A-49AEEA8C6EC8}"/>
          </ac:cxnSpMkLst>
        </pc:cxnChg>
      </pc:sldChg>
      <pc:sldChg chg="addSp delSp modSp mod">
        <pc:chgData name="Samay Shetty" userId="a3c8a43112c10dfc" providerId="LiveId" clId="{9AAAB2D1-F190-4DEF-A28E-59EDB09A2426}" dt="2025-04-27T15:55:38.654" v="442" actId="20577"/>
        <pc:sldMkLst>
          <pc:docMk/>
          <pc:sldMk cId="3402242182" sldId="259"/>
        </pc:sldMkLst>
        <pc:spChg chg="add del">
          <ac:chgData name="Samay Shetty" userId="a3c8a43112c10dfc" providerId="LiveId" clId="{9AAAB2D1-F190-4DEF-A28E-59EDB09A2426}" dt="2025-04-27T15:35:09.132" v="331"/>
          <ac:spMkLst>
            <pc:docMk/>
            <pc:sldMk cId="3402242182" sldId="259"/>
            <ac:spMk id="2" creationId="{31A4284D-6222-49CC-8BBF-6DD1BA9E4D14}"/>
          </ac:spMkLst>
        </pc:spChg>
        <pc:spChg chg="mod">
          <ac:chgData name="Samay Shetty" userId="a3c8a43112c10dfc" providerId="LiveId" clId="{9AAAB2D1-F190-4DEF-A28E-59EDB09A2426}" dt="2025-04-27T15:35:38.837" v="349" actId="404"/>
          <ac:spMkLst>
            <pc:docMk/>
            <pc:sldMk cId="3402242182" sldId="259"/>
            <ac:spMk id="3" creationId="{FE558373-4F95-CC74-3A7D-03FD07879731}"/>
          </ac:spMkLst>
        </pc:spChg>
        <pc:spChg chg="add del">
          <ac:chgData name="Samay Shetty" userId="a3c8a43112c10dfc" providerId="LiveId" clId="{9AAAB2D1-F190-4DEF-A28E-59EDB09A2426}" dt="2025-04-27T15:35:11.318" v="335"/>
          <ac:spMkLst>
            <pc:docMk/>
            <pc:sldMk cId="3402242182" sldId="259"/>
            <ac:spMk id="7" creationId="{4417706A-89B9-4163-BE4E-B060DD8EBB7D}"/>
          </ac:spMkLst>
        </pc:spChg>
        <pc:spChg chg="add del mod">
          <ac:chgData name="Samay Shetty" userId="a3c8a43112c10dfc" providerId="LiveId" clId="{9AAAB2D1-F190-4DEF-A28E-59EDB09A2426}" dt="2025-04-27T15:35:38.311" v="348" actId="47"/>
          <ac:spMkLst>
            <pc:docMk/>
            <pc:sldMk cId="3402242182" sldId="259"/>
            <ac:spMk id="10" creationId="{CD4F3C53-1F55-4A92-8AAD-F1F01E598F32}"/>
          </ac:spMkLst>
        </pc:spChg>
        <pc:spChg chg="add mod">
          <ac:chgData name="Samay Shetty" userId="a3c8a43112c10dfc" providerId="LiveId" clId="{9AAAB2D1-F190-4DEF-A28E-59EDB09A2426}" dt="2025-04-27T15:35:38.043" v="347" actId="571"/>
          <ac:spMkLst>
            <pc:docMk/>
            <pc:sldMk cId="3402242182" sldId="259"/>
            <ac:spMk id="11" creationId="{2A1C330F-B54E-4A7A-9513-130BCC73BD5B}"/>
          </ac:spMkLst>
        </pc:spChg>
        <pc:spChg chg="add mod">
          <ac:chgData name="Samay Shetty" userId="a3c8a43112c10dfc" providerId="LiveId" clId="{9AAAB2D1-F190-4DEF-A28E-59EDB09A2426}" dt="2025-04-27T15:55:38.654" v="442" actId="20577"/>
          <ac:spMkLst>
            <pc:docMk/>
            <pc:sldMk cId="3402242182" sldId="259"/>
            <ac:spMk id="12" creationId="{EAAA6034-F5EC-4E59-A128-64128843F551}"/>
          </ac:spMkLst>
        </pc:spChg>
        <pc:graphicFrameChg chg="mod">
          <ac:chgData name="Samay Shetty" userId="a3c8a43112c10dfc" providerId="LiveId" clId="{9AAAB2D1-F190-4DEF-A28E-59EDB09A2426}" dt="2025-04-27T15:30:11.891" v="260"/>
          <ac:graphicFrameMkLst>
            <pc:docMk/>
            <pc:sldMk cId="3402242182" sldId="259"/>
            <ac:graphicFrameMk id="9" creationId="{13474D85-5B39-52E2-F1AF-D7663140C99B}"/>
          </ac:graphicFrameMkLst>
        </pc:graphicFrameChg>
      </pc:sldChg>
      <pc:sldChg chg="addSp delSp modSp mod">
        <pc:chgData name="Samay Shetty" userId="a3c8a43112c10dfc" providerId="LiveId" clId="{9AAAB2D1-F190-4DEF-A28E-59EDB09A2426}" dt="2025-04-27T16:06:22.378" v="505" actId="1076"/>
        <pc:sldMkLst>
          <pc:docMk/>
          <pc:sldMk cId="1056178315" sldId="271"/>
        </pc:sldMkLst>
        <pc:spChg chg="add del">
          <ac:chgData name="Samay Shetty" userId="a3c8a43112c10dfc" providerId="LiveId" clId="{9AAAB2D1-F190-4DEF-A28E-59EDB09A2426}" dt="2025-04-27T15:31:53.365" v="300"/>
          <ac:spMkLst>
            <pc:docMk/>
            <pc:sldMk cId="1056178315" sldId="271"/>
            <ac:spMk id="2" creationId="{0B822B16-42A2-4594-A056-BCB35F8141CF}"/>
          </ac:spMkLst>
        </pc:spChg>
        <pc:spChg chg="del mod">
          <ac:chgData name="Samay Shetty" userId="a3c8a43112c10dfc" providerId="LiveId" clId="{9AAAB2D1-F190-4DEF-A28E-59EDB09A2426}" dt="2025-04-27T15:31:54.439" v="303"/>
          <ac:spMkLst>
            <pc:docMk/>
            <pc:sldMk cId="1056178315" sldId="271"/>
            <ac:spMk id="3" creationId="{3F66104F-2362-B9FF-913E-355543689F8E}"/>
          </ac:spMkLst>
        </pc:spChg>
        <pc:spChg chg="add del mod">
          <ac:chgData name="Samay Shetty" userId="a3c8a43112c10dfc" providerId="LiveId" clId="{9AAAB2D1-F190-4DEF-A28E-59EDB09A2426}" dt="2025-04-27T15:57:17.018" v="445"/>
          <ac:spMkLst>
            <pc:docMk/>
            <pc:sldMk cId="1056178315" sldId="271"/>
            <ac:spMk id="7" creationId="{EF3D5803-4D9C-4108-8956-A46EAED35E41}"/>
          </ac:spMkLst>
        </pc:spChg>
        <pc:spChg chg="add mod">
          <ac:chgData name="Samay Shetty" userId="a3c8a43112c10dfc" providerId="LiveId" clId="{9AAAB2D1-F190-4DEF-A28E-59EDB09A2426}" dt="2025-04-27T15:58:51.812" v="496" actId="403"/>
          <ac:spMkLst>
            <pc:docMk/>
            <pc:sldMk cId="1056178315" sldId="271"/>
            <ac:spMk id="11" creationId="{A444BF5D-14E4-4EE8-A351-3DFA3C776E96}"/>
          </ac:spMkLst>
        </pc:spChg>
        <pc:graphicFrameChg chg="mod">
          <ac:chgData name="Samay Shetty" userId="a3c8a43112c10dfc" providerId="LiveId" clId="{9AAAB2D1-F190-4DEF-A28E-59EDB09A2426}" dt="2025-04-27T15:29:41.971" v="251"/>
          <ac:graphicFrameMkLst>
            <pc:docMk/>
            <pc:sldMk cId="1056178315" sldId="271"/>
            <ac:graphicFrameMk id="9" creationId="{B62AA1B1-A09C-620C-5B35-091923D90C2D}"/>
          </ac:graphicFrameMkLst>
        </pc:graphicFrameChg>
        <pc:picChg chg="del">
          <ac:chgData name="Samay Shetty" userId="a3c8a43112c10dfc" providerId="LiveId" clId="{9AAAB2D1-F190-4DEF-A28E-59EDB09A2426}" dt="2025-04-27T15:31:57.545" v="304" actId="478"/>
          <ac:picMkLst>
            <pc:docMk/>
            <pc:sldMk cId="1056178315" sldId="271"/>
            <ac:picMk id="10" creationId="{CCD9C623-9E72-4E5A-B332-54EBFDBA7FCE}"/>
          </ac:picMkLst>
        </pc:picChg>
        <pc:picChg chg="add mod">
          <ac:chgData name="Samay Shetty" userId="a3c8a43112c10dfc" providerId="LiveId" clId="{9AAAB2D1-F190-4DEF-A28E-59EDB09A2426}" dt="2025-04-27T16:06:22.378" v="505" actId="1076"/>
          <ac:picMkLst>
            <pc:docMk/>
            <pc:sldMk cId="1056178315" sldId="271"/>
            <ac:picMk id="13" creationId="{E63E8A4A-D046-4594-832E-9FE7FD1E8D0C}"/>
          </ac:picMkLst>
        </pc:picChg>
      </pc:sldChg>
      <pc:sldChg chg="modSp mod">
        <pc:chgData name="Samay Shetty" userId="a3c8a43112c10dfc" providerId="LiveId" clId="{9AAAB2D1-F190-4DEF-A28E-59EDB09A2426}" dt="2025-04-27T15:34:29.676" v="327" actId="20577"/>
        <pc:sldMkLst>
          <pc:docMk/>
          <pc:sldMk cId="3476824699" sldId="272"/>
        </pc:sldMkLst>
        <pc:spChg chg="mod">
          <ac:chgData name="Samay Shetty" userId="a3c8a43112c10dfc" providerId="LiveId" clId="{9AAAB2D1-F190-4DEF-A28E-59EDB09A2426}" dt="2025-04-27T15:34:29.676" v="327" actId="20577"/>
          <ac:spMkLst>
            <pc:docMk/>
            <pc:sldMk cId="3476824699" sldId="272"/>
            <ac:spMk id="3" creationId="{ED0C7BB1-F080-9BA8-D1A8-AAE0B20D3637}"/>
          </ac:spMkLst>
        </pc:spChg>
        <pc:graphicFrameChg chg="mod">
          <ac:chgData name="Samay Shetty" userId="a3c8a43112c10dfc" providerId="LiveId" clId="{9AAAB2D1-F190-4DEF-A28E-59EDB09A2426}" dt="2025-04-27T15:29:51.238" v="254"/>
          <ac:graphicFrameMkLst>
            <pc:docMk/>
            <pc:sldMk cId="3476824699" sldId="272"/>
            <ac:graphicFrameMk id="9" creationId="{314A1597-7670-88A7-E9C4-4F78F5D7082A}"/>
          </ac:graphicFrameMkLst>
        </pc:graphicFrameChg>
      </pc:sldChg>
      <pc:sldChg chg="modSp mod">
        <pc:chgData name="Samay Shetty" userId="a3c8a43112c10dfc" providerId="LiveId" clId="{9AAAB2D1-F190-4DEF-A28E-59EDB09A2426}" dt="2025-04-27T15:30:53.269" v="298"/>
        <pc:sldMkLst>
          <pc:docMk/>
          <pc:sldMk cId="3171872344" sldId="273"/>
        </pc:sldMkLst>
        <pc:graphicFrameChg chg="mod modGraphic">
          <ac:chgData name="Samay Shetty" userId="a3c8a43112c10dfc" providerId="LiveId" clId="{9AAAB2D1-F190-4DEF-A28E-59EDB09A2426}" dt="2025-04-27T15:30:53.269" v="298"/>
          <ac:graphicFrameMkLst>
            <pc:docMk/>
            <pc:sldMk cId="3171872344" sldId="273"/>
            <ac:graphicFrameMk id="9" creationId="{13F51E1F-C719-90A4-F214-96100C4F1C90}"/>
          </ac:graphicFrameMkLst>
        </pc:graphicFrameChg>
      </pc:sldChg>
      <pc:sldChg chg="addSp delSp modSp mod">
        <pc:chgData name="Samay Shetty" userId="a3c8a43112c10dfc" providerId="LiveId" clId="{9AAAB2D1-F190-4DEF-A28E-59EDB09A2426}" dt="2025-04-27T15:32:44.113" v="319" actId="2711"/>
        <pc:sldMkLst>
          <pc:docMk/>
          <pc:sldMk cId="3503652194" sldId="275"/>
        </pc:sldMkLst>
        <pc:spChg chg="add del">
          <ac:chgData name="Samay Shetty" userId="a3c8a43112c10dfc" providerId="LiveId" clId="{9AAAB2D1-F190-4DEF-A28E-59EDB09A2426}" dt="2025-04-27T15:20:54.641" v="65"/>
          <ac:spMkLst>
            <pc:docMk/>
            <pc:sldMk cId="3503652194" sldId="275"/>
            <ac:spMk id="2" creationId="{7CD45517-7E7E-40F2-8853-FDCC8C8C36A5}"/>
          </ac:spMkLst>
        </pc:spChg>
        <pc:spChg chg="del mod">
          <ac:chgData name="Samay Shetty" userId="a3c8a43112c10dfc" providerId="LiveId" clId="{9AAAB2D1-F190-4DEF-A28E-59EDB09A2426}" dt="2025-04-27T15:21:01.800" v="69"/>
          <ac:spMkLst>
            <pc:docMk/>
            <pc:sldMk cId="3503652194" sldId="275"/>
            <ac:spMk id="3" creationId="{ED0C7BB1-F080-9BA8-D1A8-AAE0B20D3637}"/>
          </ac:spMkLst>
        </pc:spChg>
        <pc:spChg chg="add del mod">
          <ac:chgData name="Samay Shetty" userId="a3c8a43112c10dfc" providerId="LiveId" clId="{9AAAB2D1-F190-4DEF-A28E-59EDB09A2426}" dt="2025-04-27T15:21:21.079" v="75"/>
          <ac:spMkLst>
            <pc:docMk/>
            <pc:sldMk cId="3503652194" sldId="275"/>
            <ac:spMk id="7" creationId="{ED20E076-20B7-4660-8F09-8C3321C7F124}"/>
          </ac:spMkLst>
        </pc:spChg>
        <pc:spChg chg="add mod">
          <ac:chgData name="Samay Shetty" userId="a3c8a43112c10dfc" providerId="LiveId" clId="{9AAAB2D1-F190-4DEF-A28E-59EDB09A2426}" dt="2025-04-27T15:32:44.113" v="319" actId="2711"/>
          <ac:spMkLst>
            <pc:docMk/>
            <pc:sldMk cId="3503652194" sldId="275"/>
            <ac:spMk id="10" creationId="{C277F64A-B129-4BE3-B5DD-533E6B985204}"/>
          </ac:spMkLst>
        </pc:spChg>
        <pc:graphicFrameChg chg="mod">
          <ac:chgData name="Samay Shetty" userId="a3c8a43112c10dfc" providerId="LiveId" clId="{9AAAB2D1-F190-4DEF-A28E-59EDB09A2426}" dt="2025-04-27T15:29:45.432" v="252"/>
          <ac:graphicFrameMkLst>
            <pc:docMk/>
            <pc:sldMk cId="3503652194" sldId="275"/>
            <ac:graphicFrameMk id="9" creationId="{314A1597-7670-88A7-E9C4-4F78F5D7082A}"/>
          </ac:graphicFrameMkLst>
        </pc:graphicFrameChg>
      </pc:sldChg>
      <pc:sldChg chg="modSp">
        <pc:chgData name="Samay Shetty" userId="a3c8a43112c10dfc" providerId="LiveId" clId="{9AAAB2D1-F190-4DEF-A28E-59EDB09A2426}" dt="2025-04-27T15:29:58.448" v="256"/>
        <pc:sldMkLst>
          <pc:docMk/>
          <pc:sldMk cId="3502850673" sldId="276"/>
        </pc:sldMkLst>
        <pc:graphicFrameChg chg="mod">
          <ac:chgData name="Samay Shetty" userId="a3c8a43112c10dfc" providerId="LiveId" clId="{9AAAB2D1-F190-4DEF-A28E-59EDB09A2426}" dt="2025-04-27T15:29:58.448" v="256"/>
          <ac:graphicFrameMkLst>
            <pc:docMk/>
            <pc:sldMk cId="3502850673" sldId="276"/>
            <ac:graphicFrameMk id="9" creationId="{422DC1B5-8C3F-A19F-D314-50CAF3962C1C}"/>
          </ac:graphicFrameMkLst>
        </pc:graphicFrameChg>
      </pc:sldChg>
      <pc:sldChg chg="del">
        <pc:chgData name="Samay Shetty" userId="a3c8a43112c10dfc" providerId="LiveId" clId="{9AAAB2D1-F190-4DEF-A28E-59EDB09A2426}" dt="2025-04-27T15:29:48.464" v="253" actId="47"/>
        <pc:sldMkLst>
          <pc:docMk/>
          <pc:sldMk cId="1889512797" sldId="278"/>
        </pc:sldMkLst>
      </pc:sldChg>
      <pc:sldChg chg="del">
        <pc:chgData name="Samay Shetty" userId="a3c8a43112c10dfc" providerId="LiveId" clId="{9AAAB2D1-F190-4DEF-A28E-59EDB09A2426}" dt="2025-04-27T15:34:35.532" v="328" actId="47"/>
        <pc:sldMkLst>
          <pc:docMk/>
          <pc:sldMk cId="3587793593" sldId="279"/>
        </pc:sldMkLst>
      </pc:sldChg>
      <pc:sldChg chg="addSp delSp modSp mod">
        <pc:chgData name="Samay Shetty" userId="a3c8a43112c10dfc" providerId="LiveId" clId="{9AAAB2D1-F190-4DEF-A28E-59EDB09A2426}" dt="2025-04-27T15:30:08.412" v="259"/>
        <pc:sldMkLst>
          <pc:docMk/>
          <pc:sldMk cId="1764452297" sldId="280"/>
        </pc:sldMkLst>
        <pc:graphicFrameChg chg="mod">
          <ac:chgData name="Samay Shetty" userId="a3c8a43112c10dfc" providerId="LiveId" clId="{9AAAB2D1-F190-4DEF-A28E-59EDB09A2426}" dt="2025-04-27T15:30:08.412" v="259"/>
          <ac:graphicFrameMkLst>
            <pc:docMk/>
            <pc:sldMk cId="1764452297" sldId="280"/>
            <ac:graphicFrameMk id="9" creationId="{1369829F-6A9B-7252-517C-5735E0615495}"/>
          </ac:graphicFrameMkLst>
        </pc:graphicFrameChg>
        <pc:picChg chg="add mod modCrop">
          <ac:chgData name="Samay Shetty" userId="a3c8a43112c10dfc" providerId="LiveId" clId="{9AAAB2D1-F190-4DEF-A28E-59EDB09A2426}" dt="2025-04-27T15:08:32.776" v="63" actId="1076"/>
          <ac:picMkLst>
            <pc:docMk/>
            <pc:sldMk cId="1764452297" sldId="280"/>
            <ac:picMk id="3" creationId="{C8221BE4-063F-479B-8782-6E285C18E69E}"/>
          </ac:picMkLst>
        </pc:picChg>
        <pc:picChg chg="del">
          <ac:chgData name="Samay Shetty" userId="a3c8a43112c10dfc" providerId="LiveId" clId="{9AAAB2D1-F190-4DEF-A28E-59EDB09A2426}" dt="2025-04-27T15:05:23.499" v="34" actId="478"/>
          <ac:picMkLst>
            <pc:docMk/>
            <pc:sldMk cId="1764452297" sldId="280"/>
            <ac:picMk id="7" creationId="{A73F8842-A1B0-46E2-96A5-53C113DBD295}"/>
          </ac:picMkLst>
        </pc:picChg>
      </pc:sldChg>
      <pc:sldChg chg="modSp del">
        <pc:chgData name="Samay Shetty" userId="a3c8a43112c10dfc" providerId="LiveId" clId="{9AAAB2D1-F190-4DEF-A28E-59EDB09A2426}" dt="2025-04-27T15:34:39.373" v="329" actId="47"/>
        <pc:sldMkLst>
          <pc:docMk/>
          <pc:sldMk cId="3200977138" sldId="281"/>
        </pc:sldMkLst>
        <pc:graphicFrameChg chg="mod">
          <ac:chgData name="Samay Shetty" userId="a3c8a43112c10dfc" providerId="LiveId" clId="{9AAAB2D1-F190-4DEF-A28E-59EDB09A2426}" dt="2025-04-27T15:30:04.617" v="258"/>
          <ac:graphicFrameMkLst>
            <pc:docMk/>
            <pc:sldMk cId="3200977138" sldId="281"/>
            <ac:graphicFrameMk id="9" creationId="{1369829F-6A9B-7252-517C-5735E0615495}"/>
          </ac:graphicFrameMkLst>
        </pc:graphicFrameChg>
      </pc:sldChg>
      <pc:sldChg chg="modSp">
        <pc:chgData name="Samay Shetty" userId="a3c8a43112c10dfc" providerId="LiveId" clId="{9AAAB2D1-F190-4DEF-A28E-59EDB09A2426}" dt="2025-04-27T15:30:47.939" v="272"/>
        <pc:sldMkLst>
          <pc:docMk/>
          <pc:sldMk cId="3748691505" sldId="282"/>
        </pc:sldMkLst>
        <pc:graphicFrameChg chg="mod">
          <ac:chgData name="Samay Shetty" userId="a3c8a43112c10dfc" providerId="LiveId" clId="{9AAAB2D1-F190-4DEF-A28E-59EDB09A2426}" dt="2025-04-27T15:30:47.939" v="272"/>
          <ac:graphicFrameMkLst>
            <pc:docMk/>
            <pc:sldMk cId="3748691505" sldId="282"/>
            <ac:graphicFrameMk id="9" creationId="{7C951C32-2E8B-5EF5-335C-AE9256166EE5}"/>
          </ac:graphicFrameMkLst>
        </pc:graphicFrameChg>
      </pc:sldChg>
      <pc:sldChg chg="addSp delSp modSp add mod">
        <pc:chgData name="Samay Shetty" userId="a3c8a43112c10dfc" providerId="LiveId" clId="{9AAAB2D1-F190-4DEF-A28E-59EDB09A2426}" dt="2025-04-28T03:40:11.466" v="683" actId="12"/>
        <pc:sldMkLst>
          <pc:docMk/>
          <pc:sldMk cId="3409816" sldId="283"/>
        </pc:sldMkLst>
        <pc:spChg chg="add del mod">
          <ac:chgData name="Samay Shetty" userId="a3c8a43112c10dfc" providerId="LiveId" clId="{9AAAB2D1-F190-4DEF-A28E-59EDB09A2426}" dt="2025-04-27T16:10:27.671" v="515" actId="478"/>
          <ac:spMkLst>
            <pc:docMk/>
            <pc:sldMk cId="3409816" sldId="283"/>
            <ac:spMk id="2" creationId="{4F3DE267-BF7C-4454-A6A3-67560EEB81B6}"/>
          </ac:spMkLst>
        </pc:spChg>
        <pc:spChg chg="add del mod">
          <ac:chgData name="Samay Shetty" userId="a3c8a43112c10dfc" providerId="LiveId" clId="{9AAAB2D1-F190-4DEF-A28E-59EDB09A2426}" dt="2025-04-27T16:10:24.905" v="513" actId="767"/>
          <ac:spMkLst>
            <pc:docMk/>
            <pc:sldMk cId="3409816" sldId="283"/>
            <ac:spMk id="7" creationId="{4863FB40-21A7-43AC-BF66-35CECFC3FAEC}"/>
          </ac:spMkLst>
        </pc:spChg>
        <pc:spChg chg="add mod">
          <ac:chgData name="Samay Shetty" userId="a3c8a43112c10dfc" providerId="LiveId" clId="{9AAAB2D1-F190-4DEF-A28E-59EDB09A2426}" dt="2025-04-28T03:40:11.466" v="683" actId="12"/>
          <ac:spMkLst>
            <pc:docMk/>
            <pc:sldMk cId="3409816" sldId="283"/>
            <ac:spMk id="8" creationId="{E1ECEA57-0533-415D-8FC8-DD6BAC9EB360}"/>
          </ac:spMkLst>
        </pc:spChg>
        <pc:spChg chg="add mod">
          <ac:chgData name="Samay Shetty" userId="a3c8a43112c10dfc" providerId="LiveId" clId="{9AAAB2D1-F190-4DEF-A28E-59EDB09A2426}" dt="2025-04-27T16:18:33.412" v="648"/>
          <ac:spMkLst>
            <pc:docMk/>
            <pc:sldMk cId="3409816" sldId="283"/>
            <ac:spMk id="10" creationId="{136E486A-2E02-43EA-AF30-DCDCAF5D0933}"/>
          </ac:spMkLst>
        </pc:spChg>
        <pc:picChg chg="del">
          <ac:chgData name="Samay Shetty" userId="a3c8a43112c10dfc" providerId="LiveId" clId="{9AAAB2D1-F190-4DEF-A28E-59EDB09A2426}" dt="2025-04-27T16:02:46.783" v="500" actId="478"/>
          <ac:picMkLst>
            <pc:docMk/>
            <pc:sldMk cId="3409816" sldId="283"/>
            <ac:picMk id="3" creationId="{C8221BE4-063F-479B-8782-6E285C18E69E}"/>
          </ac:picMkLst>
        </pc:picChg>
        <pc:picChg chg="add mod">
          <ac:chgData name="Samay Shetty" userId="a3c8a43112c10dfc" providerId="LiveId" clId="{9AAAB2D1-F190-4DEF-A28E-59EDB09A2426}" dt="2025-04-27T16:21:14.968" v="652" actId="1076"/>
          <ac:picMkLst>
            <pc:docMk/>
            <pc:sldMk cId="3409816" sldId="283"/>
            <ac:picMk id="12" creationId="{AE1C9417-52BF-4199-89EF-C3979E7DE76F}"/>
          </ac:picMkLst>
        </pc:picChg>
      </pc:sldChg>
      <pc:sldChg chg="new del">
        <pc:chgData name="Samay Shetty" userId="a3c8a43112c10dfc" providerId="LiveId" clId="{9AAAB2D1-F190-4DEF-A28E-59EDB09A2426}" dt="2025-04-27T16:02:39.424" v="498" actId="47"/>
        <pc:sldMkLst>
          <pc:docMk/>
          <pc:sldMk cId="1020182772" sldId="283"/>
        </pc:sldMkLst>
      </pc:sldChg>
      <pc:sldChg chg="addSp delSp modSp add mod">
        <pc:chgData name="Samay Shetty" userId="a3c8a43112c10dfc" providerId="LiveId" clId="{9AAAB2D1-F190-4DEF-A28E-59EDB09A2426}" dt="2025-04-27T16:27:51.214" v="655" actId="14100"/>
        <pc:sldMkLst>
          <pc:docMk/>
          <pc:sldMk cId="2552616263" sldId="284"/>
        </pc:sldMkLst>
        <pc:spChg chg="mod">
          <ac:chgData name="Samay Shetty" userId="a3c8a43112c10dfc" providerId="LiveId" clId="{9AAAB2D1-F190-4DEF-A28E-59EDB09A2426}" dt="2025-04-27T16:15:53.259" v="610" actId="20577"/>
          <ac:spMkLst>
            <pc:docMk/>
            <pc:sldMk cId="2552616263" sldId="284"/>
            <ac:spMk id="8" creationId="{E1ECEA57-0533-415D-8FC8-DD6BAC9EB360}"/>
          </ac:spMkLst>
        </pc:spChg>
        <pc:spChg chg="del">
          <ac:chgData name="Samay Shetty" userId="a3c8a43112c10dfc" providerId="LiveId" clId="{9AAAB2D1-F190-4DEF-A28E-59EDB09A2426}" dt="2025-04-27T16:13:23.153" v="573" actId="478"/>
          <ac:spMkLst>
            <pc:docMk/>
            <pc:sldMk cId="2552616263" sldId="284"/>
            <ac:spMk id="10" creationId="{136E486A-2E02-43EA-AF30-DCDCAF5D0933}"/>
          </ac:spMkLst>
        </pc:spChg>
        <pc:picChg chg="add mod">
          <ac:chgData name="Samay Shetty" userId="a3c8a43112c10dfc" providerId="LiveId" clId="{9AAAB2D1-F190-4DEF-A28E-59EDB09A2426}" dt="2025-04-27T16:27:51.214" v="655" actId="14100"/>
          <ac:picMkLst>
            <pc:docMk/>
            <pc:sldMk cId="2552616263" sldId="284"/>
            <ac:picMk id="3" creationId="{779657DB-8795-4E13-8B84-C8B1A7972314}"/>
          </ac:picMkLst>
        </pc:picChg>
      </pc:sldChg>
      <pc:sldChg chg="add del">
        <pc:chgData name="Samay Shetty" userId="a3c8a43112c10dfc" providerId="LiveId" clId="{9AAAB2D1-F190-4DEF-A28E-59EDB09A2426}" dt="2025-04-27T16:13:33.537" v="576"/>
        <pc:sldMkLst>
          <pc:docMk/>
          <pc:sldMk cId="2594342503" sldId="285"/>
        </pc:sldMkLst>
      </pc:sldChg>
      <pc:sldChg chg="modSp add mod">
        <pc:chgData name="Samay Shetty" userId="a3c8a43112c10dfc" providerId="LiveId" clId="{9AAAB2D1-F190-4DEF-A28E-59EDB09A2426}" dt="2025-04-27T16:30:54.520" v="671" actId="20577"/>
        <pc:sldMkLst>
          <pc:docMk/>
          <pc:sldMk cId="3922711049" sldId="285"/>
        </pc:sldMkLst>
        <pc:spChg chg="mod">
          <ac:chgData name="Samay Shetty" userId="a3c8a43112c10dfc" providerId="LiveId" clId="{9AAAB2D1-F190-4DEF-A28E-59EDB09A2426}" dt="2025-04-27T16:30:54.520" v="671" actId="20577"/>
          <ac:spMkLst>
            <pc:docMk/>
            <pc:sldMk cId="3922711049" sldId="285"/>
            <ac:spMk id="8" creationId="{E1ECEA57-0533-415D-8FC8-DD6BAC9EB360}"/>
          </ac:spMkLst>
        </pc:spChg>
      </pc:sldChg>
      <pc:sldChg chg="addSp modSp add mod ord">
        <pc:chgData name="Samay Shetty" userId="a3c8a43112c10dfc" providerId="LiveId" clId="{9AAAB2D1-F190-4DEF-A28E-59EDB09A2426}" dt="2025-04-27T16:31:02.555" v="675" actId="20577"/>
        <pc:sldMkLst>
          <pc:docMk/>
          <pc:sldMk cId="208734469" sldId="286"/>
        </pc:sldMkLst>
        <pc:spChg chg="mod">
          <ac:chgData name="Samay Shetty" userId="a3c8a43112c10dfc" providerId="LiveId" clId="{9AAAB2D1-F190-4DEF-A28E-59EDB09A2426}" dt="2025-04-27T16:31:02.555" v="675" actId="20577"/>
          <ac:spMkLst>
            <pc:docMk/>
            <pc:sldMk cId="208734469" sldId="286"/>
            <ac:spMk id="8" creationId="{E1ECEA57-0533-415D-8FC8-DD6BAC9EB360}"/>
          </ac:spMkLst>
        </pc:spChg>
        <pc:picChg chg="add mod">
          <ac:chgData name="Samay Shetty" userId="a3c8a43112c10dfc" providerId="LiveId" clId="{9AAAB2D1-F190-4DEF-A28E-59EDB09A2426}" dt="2025-04-27T16:29:16.583" v="659" actId="14100"/>
          <ac:picMkLst>
            <pc:docMk/>
            <pc:sldMk cId="208734469" sldId="286"/>
            <ac:picMk id="3" creationId="{38A1159C-2B9A-48BA-B2CA-C3217DC274F8}"/>
          </ac:picMkLst>
        </pc:picChg>
      </pc:sldChg>
      <pc:sldChg chg="addSp modSp add mod ord">
        <pc:chgData name="Samay Shetty" userId="a3c8a43112c10dfc" providerId="LiveId" clId="{9AAAB2D1-F190-4DEF-A28E-59EDB09A2426}" dt="2025-04-27T16:30:59.159" v="674" actId="20577"/>
        <pc:sldMkLst>
          <pc:docMk/>
          <pc:sldMk cId="3811090215" sldId="287"/>
        </pc:sldMkLst>
        <pc:spChg chg="mod">
          <ac:chgData name="Samay Shetty" userId="a3c8a43112c10dfc" providerId="LiveId" clId="{9AAAB2D1-F190-4DEF-A28E-59EDB09A2426}" dt="2025-04-27T16:30:59.159" v="674" actId="20577"/>
          <ac:spMkLst>
            <pc:docMk/>
            <pc:sldMk cId="3811090215" sldId="287"/>
            <ac:spMk id="8" creationId="{E1ECEA57-0533-415D-8FC8-DD6BAC9EB360}"/>
          </ac:spMkLst>
        </pc:spChg>
        <pc:picChg chg="add mod">
          <ac:chgData name="Samay Shetty" userId="a3c8a43112c10dfc" providerId="LiveId" clId="{9AAAB2D1-F190-4DEF-A28E-59EDB09A2426}" dt="2025-04-27T16:29:57.244" v="663" actId="1076"/>
          <ac:picMkLst>
            <pc:docMk/>
            <pc:sldMk cId="3811090215" sldId="287"/>
            <ac:picMk id="3" creationId="{246BD0D7-FF76-4B39-9B66-C4B7D39B07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F4F37-EA80-4DC0-B88F-141BC46EDA6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78A19-EAAC-4047-B5BC-C36F858CE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78A19-EAAC-4047-B5BC-C36F858CE4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32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78A19-EAAC-4047-B5BC-C36F858CE4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78A19-EAAC-4047-B5BC-C36F858CE4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5231-1CB1-E94F-AFB8-4A550E0F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DC895-D385-DD7A-2804-B374D1F8E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9B29-7AB3-DD7B-2330-A592BBC5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C2B0-8693-B7AC-4680-D194BD63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01970-EA7F-50D9-A3D0-3D39A2AB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2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77CB-07A6-09C4-32EC-763779D5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7ABAB-9011-DE75-94F5-A99629602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2DB9-1370-8B13-6705-24BFADB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D9AC-24E7-F641-28FB-C1DFFDDC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C4B55-6C0A-5684-4D53-0742AA39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7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C0F47-B131-00B8-4D83-9D647817A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9178-C816-4784-8051-9A46684E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586-F43A-FF28-6545-71ADB9EC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839C-9A81-0C37-19FA-D040513A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D8C5-3A76-5B90-B9B1-B67C1830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6C71-BE7F-D0F9-EAD7-938A9E55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6F1A-7668-98E9-5168-ABEDCA71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C975B-C2F4-8746-BBDC-A2746EBA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81B2C-333B-1BE3-B1D9-4C7B99E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E02B-E70A-4613-BB81-81199F05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7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E58B-29DE-9637-EA69-5AA77EE2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3C1-CBC8-B75B-3906-0AEEE9FD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9B69-F151-21FF-A467-09669EE2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2128-116A-FC4B-69BC-076CA466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5E7A-8313-2D2F-1A26-F224429D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90F0-C65E-E672-74C0-6D94E64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22D5-A46F-3719-98C4-8DCB22D2B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34F91-0143-35B7-D3A8-3C99CDA1E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021EE-7BE6-64CC-053A-52763EA8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C1FE-83F7-A40F-CF47-83E954A7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C462E-B311-5E6B-789D-EBE13DD1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0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AC88-624E-5570-BD3B-42E564CF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8D568-0D03-E0D5-1CB2-4B2AE822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BEEF5-6809-5768-199C-DD6B24FA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E07F8-BC77-CD43-C7EC-33E72EA98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976E6-D7E8-B0D9-D312-19DEA4A4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D86AB-D545-D2B2-A0AE-AE7B3515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55493-72DB-B4F7-C810-690DD847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5D135-8E8F-3847-A1DF-BD9F1CC1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078-55F3-3B2C-5233-1F9D1422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78FED-AD18-8C18-B228-7B52F781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F33A5-9B92-E143-BB9A-DEBE8B4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2186-598B-70E7-2F83-4FB31BCD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4E0-761B-3F55-C55C-FF2CB22F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51B7C-C05E-B14C-1CF4-A5646B04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5755-6910-3F6D-17A0-49C62863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5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31E3-B176-5EF1-1039-6F57580A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9B1-A0BE-E437-87A4-4B196384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C2A82-3C9F-B5F7-5816-49329E4CC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762EC-F9D7-86A6-B622-C6F7A4C2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7DE03-7063-2732-77C5-476AA687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FA288-8A22-F844-48AA-564A632F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1D37-6E65-F6DE-8E5D-407CEAE3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52EC2-3BD9-E072-8914-C482845C8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7C54A-EA05-FE93-8ABF-395151757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A7E5-B8A3-BE2F-F56F-FA3FCA34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E97D-5B85-90AC-B346-820E71B8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735A-3B28-1CCB-05CC-332A2EC1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3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7AA56-D8F1-3163-A6D8-AE60208D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E2DA6-7BDC-BE9F-84CF-D3C256C91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892A-86F7-25D1-CC78-F165CFB18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F238-2814-4D34-9B92-D7E530FFB32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D0C3-FCE1-1A7D-9FB5-CF6B163AD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392C-3394-FB4D-F73E-43EB4804A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D63E-B7F3-4D77-B266-DEB589E2C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7573B2-1143-45C4-607C-EBC6A26207EB}"/>
              </a:ext>
            </a:extLst>
          </p:cNvPr>
          <p:cNvSpPr txBox="1"/>
          <p:nvPr/>
        </p:nvSpPr>
        <p:spPr>
          <a:xfrm>
            <a:off x="1634836" y="224273"/>
            <a:ext cx="8922328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16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ALVA’S INSTITUTE OF ENGINEERING &amp; TECHNOLOGY</a:t>
            </a:r>
            <a:br>
              <a:rPr kumimoji="0" lang="en-US" sz="216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216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Shobhavana</a:t>
            </a:r>
            <a:r>
              <a:rPr kumimoji="0" lang="en-US" sz="216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Campus, </a:t>
            </a:r>
            <a:r>
              <a:rPr kumimoji="0" lang="en-US" sz="216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Mijar</a:t>
            </a:r>
            <a:r>
              <a:rPr kumimoji="0" lang="en-US" sz="216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en-US" sz="216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Moodabidri</a:t>
            </a:r>
            <a:r>
              <a:rPr kumimoji="0" lang="en-US" sz="216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Mangalore Taluk, D.K – 574225</a:t>
            </a:r>
            <a:br>
              <a:rPr kumimoji="0" lang="en-US" sz="216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216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Phone: 08258-262725, Fax: 08258-262726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8B606A-8319-FB4A-56AB-D998FE60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5" y="0"/>
            <a:ext cx="1261981" cy="12071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033C9-DE5C-C72D-0305-DDF3C7A9A0CC}"/>
              </a:ext>
            </a:extLst>
          </p:cNvPr>
          <p:cNvCxnSpPr/>
          <p:nvPr/>
        </p:nvCxnSpPr>
        <p:spPr>
          <a:xfrm>
            <a:off x="0" y="166984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A8D61F-24FA-73D3-BB8C-D08FF36D67A7}"/>
              </a:ext>
            </a:extLst>
          </p:cNvPr>
          <p:cNvSpPr txBox="1"/>
          <p:nvPr/>
        </p:nvSpPr>
        <p:spPr>
          <a:xfrm>
            <a:off x="2862695" y="1275148"/>
            <a:ext cx="646660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000" b="1">
                <a:solidFill>
                  <a:srgbClr val="C00000"/>
                </a:solidFill>
                <a:latin typeface="Times New Roman"/>
                <a:cs typeface="Times New Roman"/>
              </a:rPr>
              <a:t>Department of Computer Science and Engineering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5B61-5604-B82E-F973-A6620BFF18CF}"/>
              </a:ext>
            </a:extLst>
          </p:cNvPr>
          <p:cNvSpPr txBox="1"/>
          <p:nvPr/>
        </p:nvSpPr>
        <p:spPr>
          <a:xfrm>
            <a:off x="3044536" y="1988119"/>
            <a:ext cx="610292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prstClr val="black"/>
                </a:solidFill>
                <a:latin typeface="Times New Roman"/>
                <a:cs typeface="Times New Roman"/>
              </a:rPr>
              <a:t>PROJECT ON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19A15-319C-6509-4931-D60E01919417}"/>
              </a:ext>
            </a:extLst>
          </p:cNvPr>
          <p:cNvSpPr txBox="1"/>
          <p:nvPr/>
        </p:nvSpPr>
        <p:spPr>
          <a:xfrm>
            <a:off x="850804" y="2449784"/>
            <a:ext cx="10832116" cy="14138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Times New Roman"/>
                <a:ea typeface="+mn-lt"/>
                <a:cs typeface="+mn-lt"/>
              </a:rPr>
              <a:t>Intelligent Regression Analytics: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atin typeface="Times New Roman"/>
                <a:ea typeface="+mn-lt"/>
                <a:cs typeface="+mn-lt"/>
              </a:rPr>
              <a:t>A Scalable Machine Learning Pipeline for  Predictive Modelling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F7DFF-2355-194E-9257-1D4CAF075FB3}"/>
              </a:ext>
            </a:extLst>
          </p:cNvPr>
          <p:cNvSpPr txBox="1"/>
          <p:nvPr/>
        </p:nvSpPr>
        <p:spPr>
          <a:xfrm>
            <a:off x="8463065" y="4326586"/>
            <a:ext cx="3219855" cy="19358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PRESENTED BY: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lang="en-US" sz="1600">
                <a:solidFill>
                  <a:prstClr val="black"/>
                </a:solidFill>
                <a:latin typeface="Times New Roman"/>
                <a:cs typeface="Times New Roman"/>
              </a:rPr>
              <a:t> Samay Shetty         (4AL22CS143)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lang="en-US" sz="1600">
                <a:solidFill>
                  <a:prstClr val="black"/>
                </a:solidFill>
                <a:latin typeface="Times New Roman"/>
                <a:cs typeface="Times New Roman"/>
              </a:rPr>
              <a:t> Sherin                     (4AL22CS140)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lang="en-US" sz="1600">
                <a:solidFill>
                  <a:prstClr val="black"/>
                </a:solidFill>
                <a:latin typeface="Times New Roman"/>
                <a:cs typeface="Times New Roman"/>
              </a:rPr>
              <a:t> Shashank DP          (4AL22CS137)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lang="en-US" sz="1600">
                <a:solidFill>
                  <a:prstClr val="black"/>
                </a:solidFill>
                <a:latin typeface="Times New Roman"/>
                <a:cs typeface="Times New Roman"/>
              </a:rPr>
              <a:t> Sumanth L              (4AL22CS169)</a:t>
            </a:r>
          </a:p>
          <a:p>
            <a:pPr>
              <a:lnSpc>
                <a:spcPct val="150000"/>
              </a:lnSpc>
              <a:defRPr/>
            </a:pPr>
            <a:endParaRPr lang="en-US"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en-US"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en-US"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54CD8-7689-6F17-3B88-0A44B2A0DDAC}"/>
              </a:ext>
            </a:extLst>
          </p:cNvPr>
          <p:cNvSpPr txBox="1"/>
          <p:nvPr/>
        </p:nvSpPr>
        <p:spPr>
          <a:xfrm>
            <a:off x="509081" y="4326586"/>
            <a:ext cx="3219855" cy="19136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GUIDED BY: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 </a:t>
            </a:r>
            <a:r>
              <a:rPr lang="en-US" sz="1600">
                <a:solidFill>
                  <a:prstClr val="black"/>
                </a:solidFill>
                <a:latin typeface="Times New Roman"/>
                <a:cs typeface="Times New Roman"/>
              </a:rPr>
              <a:t>Mrs. Deeksha M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  Senior A</a:t>
            </a:r>
            <a:r>
              <a:rPr lang="en-US" sz="1600">
                <a:latin typeface="Times New Roman"/>
                <a:cs typeface="Times New Roman"/>
              </a:rPr>
              <a:t>ssistant Professor</a:t>
            </a:r>
          </a:p>
          <a:p>
            <a:pPr>
              <a:lnSpc>
                <a:spcPct val="150000"/>
              </a:lnSpc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lang="en-US" sz="1600">
                <a:solidFill>
                  <a:prstClr val="black"/>
                </a:solidFill>
                <a:latin typeface="Times New Roman"/>
                <a:cs typeface="Times New Roman"/>
              </a:rPr>
              <a:t> DEPARTMENT OF CSE</a:t>
            </a:r>
          </a:p>
          <a:p>
            <a:pPr>
              <a:lnSpc>
                <a:spcPct val="150000"/>
              </a:lnSpc>
              <a:defRPr/>
            </a:pPr>
            <a:r>
              <a:rPr lang="en-US" sz="1600">
                <a:solidFill>
                  <a:prstClr val="black"/>
                </a:solidFill>
                <a:latin typeface="Times New Roman"/>
                <a:cs typeface="Times New Roman"/>
              </a:rPr>
              <a:t>  AIET, MIJAR, MOODBIDRI</a:t>
            </a:r>
          </a:p>
          <a:p>
            <a:pPr>
              <a:lnSpc>
                <a:spcPct val="150000"/>
              </a:lnSpc>
              <a:defRPr/>
            </a:pPr>
            <a:endParaRPr lang="en-US"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en-US"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en-US" sz="1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310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B21-E02A-20BC-71EE-0AB6CB7C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5E856033-5877-1C98-38C4-E812F3AD88CB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74A73-0B48-4681-3E36-3F527A96B6D5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 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EDBAC54C-CE94-6D20-8A10-3C0E9A758B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69829F-6A9B-7252-517C-5735E0615495}"/>
              </a:ext>
            </a:extLst>
          </p:cNvPr>
          <p:cNvGraphicFramePr>
            <a:graphicFrameLocks noGrp="1"/>
          </p:cNvGraphicFramePr>
          <p:nvPr/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CEA57-0533-415D-8FC8-DD6BAC9EB360}"/>
              </a:ext>
            </a:extLst>
          </p:cNvPr>
          <p:cNvSpPr txBox="1"/>
          <p:nvPr/>
        </p:nvSpPr>
        <p:spPr>
          <a:xfrm>
            <a:off x="242399" y="1276382"/>
            <a:ext cx="119143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Gradient Boosting Regressor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Very powerful for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structured/tabular data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capture complex patterns and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Prone to overfitting if not tuned properly.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Takes longer to train than Random Forest.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when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 want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model performance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can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spend time on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tuning.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657DB-8795-4E13-8B84-C8B1A7972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56" y="1276381"/>
            <a:ext cx="4514445" cy="47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1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B21-E02A-20BC-71EE-0AB6CB7C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5E856033-5877-1C98-38C4-E812F3AD88CB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74A73-0B48-4681-3E36-3F527A96B6D5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 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EDBAC54C-CE94-6D20-8A10-3C0E9A758B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69829F-6A9B-7252-517C-5735E0615495}"/>
              </a:ext>
            </a:extLst>
          </p:cNvPr>
          <p:cNvGraphicFramePr>
            <a:graphicFrameLocks noGrp="1"/>
          </p:cNvGraphicFramePr>
          <p:nvPr/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CEA57-0533-415D-8FC8-DD6BAC9EB360}"/>
              </a:ext>
            </a:extLst>
          </p:cNvPr>
          <p:cNvSpPr txBox="1"/>
          <p:nvPr/>
        </p:nvSpPr>
        <p:spPr>
          <a:xfrm>
            <a:off x="242399" y="1276382"/>
            <a:ext cx="1191436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Linear Regression (Linear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Very simple and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easy to interpret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Fast training, even with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Assumes linear relationship 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(won't perform well on non-linear 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when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between features </a:t>
            </a:r>
          </a:p>
          <a:p>
            <a:pPr lvl="1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target, and you want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simplicity and speed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1159C-2B9A-48BA-B2CA-C3217DC2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74" y="1584416"/>
            <a:ext cx="5140309" cy="32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B21-E02A-20BC-71EE-0AB6CB7C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5E856033-5877-1C98-38C4-E812F3AD88CB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74A73-0B48-4681-3E36-3F527A96B6D5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 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EDBAC54C-CE94-6D20-8A10-3C0E9A758B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69829F-6A9B-7252-517C-5735E0615495}"/>
              </a:ext>
            </a:extLst>
          </p:cNvPr>
          <p:cNvGraphicFramePr>
            <a:graphicFrameLocks noGrp="1"/>
          </p:cNvGraphicFramePr>
          <p:nvPr/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CEA57-0533-415D-8FC8-DD6BAC9EB360}"/>
              </a:ext>
            </a:extLst>
          </p:cNvPr>
          <p:cNvSpPr txBox="1"/>
          <p:nvPr/>
        </p:nvSpPr>
        <p:spPr>
          <a:xfrm>
            <a:off x="242399" y="1276382"/>
            <a:ext cx="119143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(Linear Model)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 (Lasso)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(Ridge)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regularization → handles multicollinearity and feature selection.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balance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reduction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tuning two hyperparameters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(more complicated than just Lasso or Ridge).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correlated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want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robust, regularized linear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6BD0D7-FF76-4B39-9B66-C4B7D39B0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2668076"/>
            <a:ext cx="3261256" cy="31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9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B21-E02A-20BC-71EE-0AB6CB7C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5E856033-5877-1C98-38C4-E812F3AD88CB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74A73-0B48-4681-3E36-3F527A96B6D5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 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EDBAC54C-CE94-6D20-8A10-3C0E9A758B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69829F-6A9B-7252-517C-5735E0615495}"/>
              </a:ext>
            </a:extLst>
          </p:cNvPr>
          <p:cNvGraphicFramePr>
            <a:graphicFrameLocks noGrp="1"/>
          </p:cNvGraphicFramePr>
          <p:nvPr/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CEA57-0533-415D-8FC8-DD6BAC9EB360}"/>
              </a:ext>
            </a:extLst>
          </p:cNvPr>
          <p:cNvSpPr txBox="1"/>
          <p:nvPr/>
        </p:nvSpPr>
        <p:spPr>
          <a:xfrm>
            <a:off x="242399" y="1276382"/>
            <a:ext cx="119143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 LSTM (Deep Learning)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Best for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data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(e.g., stock prices, weather prediction).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Remembers long-term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lot of data and computation.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Hard to interpret compared to simple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when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Your data has 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temporal (time-based)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nature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1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56A7D-9566-6FC1-CEC5-05E84478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8373-4F95-CC74-3A7D-03FD078797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365" y="1419135"/>
            <a:ext cx="11193462" cy="48355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BFB0B66-917C-D96C-8A39-CA25D35A0B1A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9AEDFD-631A-D8DF-E0CA-3BA13DCA502F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E8FA3A38-6610-9332-7512-87139559A8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394D58-43BB-4F69-5B04-F683C814DA57}"/>
              </a:ext>
            </a:extLst>
          </p:cNvPr>
          <p:cNvSpPr txBox="1"/>
          <p:nvPr/>
        </p:nvSpPr>
        <p:spPr>
          <a:xfrm>
            <a:off x="0" y="1019005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  <a:endParaRPr lang="en-US" sz="2800" b="1" i="0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474D85-5B39-52E2-F1AF-D7663140C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43399"/>
              </p:ext>
            </p:extLst>
          </p:nvPr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 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CD4F3C53-1F55-4A92-8AAD-F1F01E598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AAA6034-F5EC-4E59-A128-64128843F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2199968"/>
            <a:ext cx="1178395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modular, scalable pipeline for regression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Ensemble models achieved strong performance with low error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Pipeline capable of predicting and scoring risk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 enabled insights for tree-based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ready for real-world use cases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-Healthcare demand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forecasting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-Resource allocation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42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A96AA-DACD-A32F-814D-E05F04896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7D8E-5862-7554-4CFD-EEDED0726C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8229" y="1554138"/>
            <a:ext cx="12120562" cy="46909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[1]</a:t>
            </a:r>
            <a:r>
              <a:rPr lang="en-IN" sz="1600" dirty="0"/>
              <a:t>Jitendra Kumar Jaiswal and Rita </a:t>
            </a:r>
            <a:r>
              <a:rPr lang="en-IN" sz="1600" dirty="0" err="1"/>
              <a:t>Samikannu</a:t>
            </a:r>
            <a:r>
              <a:rPr lang="en-IN" sz="1600" dirty="0"/>
              <a:t>,</a:t>
            </a:r>
            <a:br>
              <a:rPr lang="en-IN" sz="1600" dirty="0"/>
            </a:br>
            <a:r>
              <a:rPr lang="en-IN" sz="1600" i="1" dirty="0"/>
              <a:t>"Application of Random Forest Algorithm on Feature Subset Selection and Classification and Regression,"</a:t>
            </a:r>
            <a:br>
              <a:rPr lang="en-IN" sz="1600" dirty="0"/>
            </a:br>
            <a:r>
              <a:rPr lang="en-IN" sz="1600" dirty="0"/>
              <a:t>in </a:t>
            </a:r>
            <a:r>
              <a:rPr lang="en-IN" sz="1600" i="1" dirty="0"/>
              <a:t>Proceedings of the 2016 World Congress on Computing and Communication Technologies (WCCCT)</a:t>
            </a:r>
            <a:r>
              <a:rPr lang="en-IN" sz="1600" dirty="0"/>
              <a:t>, 2016, pp. 65–71.</a:t>
            </a:r>
            <a:br>
              <a:rPr lang="en-IN" sz="1600" dirty="0"/>
            </a:br>
            <a:r>
              <a:rPr lang="en-IN" sz="1600" dirty="0"/>
              <a:t>DOI: 10.1109/WCCCT.2016.25.</a:t>
            </a:r>
          </a:p>
          <a:p>
            <a:pPr marL="0" indent="0">
              <a:buNone/>
            </a:pPr>
            <a:r>
              <a:rPr lang="en-IN" sz="1600" b="1" dirty="0"/>
              <a:t>[2]</a:t>
            </a:r>
            <a:r>
              <a:rPr lang="en-IN" sz="1600" dirty="0" err="1"/>
              <a:t>Norshakirah</a:t>
            </a:r>
            <a:r>
              <a:rPr lang="en-IN" sz="1600" dirty="0"/>
              <a:t> Aziz, </a:t>
            </a:r>
            <a:r>
              <a:rPr lang="en-IN" sz="1600" dirty="0" err="1"/>
              <a:t>Jafreezal</a:t>
            </a:r>
            <a:r>
              <a:rPr lang="en-IN" sz="1600" dirty="0"/>
              <a:t> Jaafar, Emelia </a:t>
            </a:r>
            <a:r>
              <a:rPr lang="en-IN" sz="1600" dirty="0" err="1"/>
              <a:t>Akashah</a:t>
            </a:r>
            <a:r>
              <a:rPr lang="en-IN" sz="1600" dirty="0"/>
              <a:t> Patah Akhir, Mohd Hilmi Hasan, </a:t>
            </a:r>
            <a:r>
              <a:rPr lang="en-IN" sz="1600" dirty="0" err="1"/>
              <a:t>Izzatdin</a:t>
            </a:r>
            <a:r>
              <a:rPr lang="en-IN" sz="1600" dirty="0"/>
              <a:t> Abdul Aziz, and Ahmad Naufal Che Abas,</a:t>
            </a:r>
            <a:br>
              <a:rPr lang="en-IN" sz="1600" dirty="0"/>
            </a:br>
            <a:r>
              <a:rPr lang="en-IN" sz="1600" i="1" dirty="0"/>
              <a:t>"A Study on Gradient Boosting Algorithms for Development of AI Monitoring and Prediction Systems,“ </a:t>
            </a:r>
            <a:r>
              <a:rPr lang="en-IN" sz="1600" dirty="0"/>
              <a:t>in </a:t>
            </a:r>
            <a:r>
              <a:rPr lang="en-IN" sz="1600" i="1" dirty="0"/>
              <a:t>Proceedings of the 2020 International Conference on Computational Intelligence (ICCI)</a:t>
            </a:r>
            <a:r>
              <a:rPr lang="en-IN" sz="1600" dirty="0"/>
              <a:t>, </a:t>
            </a:r>
            <a:r>
              <a:rPr lang="en-IN" sz="1600" dirty="0" err="1"/>
              <a:t>Universiti</a:t>
            </a:r>
            <a:r>
              <a:rPr lang="en-IN" sz="1600" dirty="0"/>
              <a:t> </a:t>
            </a:r>
            <a:r>
              <a:rPr lang="en-IN" sz="1600" dirty="0" err="1"/>
              <a:t>Teknologi</a:t>
            </a:r>
            <a:r>
              <a:rPr lang="en-IN" sz="1600" dirty="0"/>
              <a:t> PETRONAS (UTP), Malaysia, 2020.</a:t>
            </a:r>
            <a:br>
              <a:rPr lang="en-IN" sz="1600" dirty="0"/>
            </a:br>
            <a:r>
              <a:rPr lang="en-IN" sz="1600" dirty="0"/>
              <a:t>DOI: 10.1109/ICCI51257.2020.9247671</a:t>
            </a:r>
          </a:p>
          <a:p>
            <a:pPr marL="0" indent="0">
              <a:buNone/>
            </a:pPr>
            <a:r>
              <a:rPr lang="en-IN" sz="1600" b="1" dirty="0"/>
              <a:t>[</a:t>
            </a:r>
            <a:r>
              <a:rPr lang="en-IN" sz="1600" b="1"/>
              <a:t>3]</a:t>
            </a:r>
            <a:r>
              <a:rPr lang="en-IN" sz="1600"/>
              <a:t>Baidya </a:t>
            </a:r>
            <a:r>
              <a:rPr lang="en-IN" sz="1600" dirty="0"/>
              <a:t>Nath Saha and </a:t>
            </a:r>
            <a:r>
              <a:rPr lang="en-IN" sz="1600" dirty="0" err="1"/>
              <a:t>Apurbalal</a:t>
            </a:r>
            <a:r>
              <a:rPr lang="en-IN" sz="1600" dirty="0"/>
              <a:t> Senapati,</a:t>
            </a:r>
            <a:br>
              <a:rPr lang="en-IN" sz="1600" dirty="0"/>
            </a:br>
            <a:r>
              <a:rPr lang="en-IN" sz="1600" i="1" dirty="0"/>
              <a:t>"Long Short Term Memory (LSTM) based Deep Learning for Sentiment Analysis of English and Spanish Data,"</a:t>
            </a:r>
            <a:br>
              <a:rPr lang="en-IN" sz="1600" dirty="0"/>
            </a:br>
            <a:r>
              <a:rPr lang="en-IN" sz="1600" dirty="0"/>
              <a:t>in </a:t>
            </a:r>
            <a:r>
              <a:rPr lang="en-IN" sz="1600" i="1" dirty="0"/>
              <a:t>Proceedings of the 2020 International Conference on Computational Performance Evaluation (</a:t>
            </a:r>
            <a:r>
              <a:rPr lang="en-IN" sz="1600" i="1" dirty="0" err="1"/>
              <a:t>ComPE</a:t>
            </a:r>
            <a:r>
              <a:rPr lang="en-IN" sz="1600" i="1" dirty="0"/>
              <a:t>)</a:t>
            </a:r>
            <a:r>
              <a:rPr lang="en-IN" sz="1600" dirty="0"/>
              <a:t>, Shillong, India, 2020.</a:t>
            </a:r>
            <a:br>
              <a:rPr lang="en-IN" sz="1600" dirty="0"/>
            </a:br>
            <a:r>
              <a:rPr lang="en-IN" sz="1600" dirty="0"/>
              <a:t>DOI: 10.1109/ComPE49325.2020.9200005</a:t>
            </a:r>
          </a:p>
          <a:p>
            <a:pPr marL="0" indent="0">
              <a:buNone/>
            </a:pPr>
            <a:r>
              <a:rPr lang="en-US" sz="1600" b="1" dirty="0"/>
              <a:t>[4] </a:t>
            </a:r>
            <a:r>
              <a:rPr lang="en-US" sz="1600" dirty="0" err="1"/>
              <a:t>Mengyu</a:t>
            </a:r>
            <a:r>
              <a:rPr lang="en-US" sz="1600" dirty="0"/>
              <a:t> Huang, </a:t>
            </a:r>
            <a:r>
              <a:rPr lang="en-US" sz="1600" i="1" dirty="0"/>
              <a:t>"Theory and Implementation of Linear Regression,“ </a:t>
            </a:r>
            <a:r>
              <a:rPr lang="en-US" sz="1600" dirty="0"/>
              <a:t>in </a:t>
            </a:r>
            <a:r>
              <a:rPr lang="en-US" sz="1600" i="1" dirty="0"/>
              <a:t>Proceedings of the 2020 International Conference on Computer Vision, Image and Deep Learning (CVIDL)</a:t>
            </a:r>
            <a:r>
              <a:rPr lang="en-US" sz="1600" dirty="0"/>
              <a:t>, 2020.</a:t>
            </a:r>
            <a:br>
              <a:rPr lang="en-US" sz="1600" dirty="0"/>
            </a:br>
            <a:r>
              <a:rPr lang="en-US" sz="1600" dirty="0"/>
              <a:t>DOI: 10.1109/CVIDL51233.2020.00-99</a:t>
            </a:r>
            <a:endParaRPr lang="en-IN" sz="1600" b="1" dirty="0"/>
          </a:p>
          <a:p>
            <a:pPr marL="0" indent="0">
              <a:buNone/>
            </a:pPr>
            <a:r>
              <a:rPr lang="en-IN" sz="1600" b="1" dirty="0"/>
              <a:t>[5] </a:t>
            </a:r>
            <a:r>
              <a:rPr lang="en-IN" sz="1600" dirty="0"/>
              <a:t>Chun-Wei Tsai, Tsung-Hsien Lin, and Ming-Chao </a:t>
            </a:r>
            <a:r>
              <a:rPr lang="en-IN" sz="1600" dirty="0" err="1"/>
              <a:t>Chiang,</a:t>
            </a:r>
            <a:r>
              <a:rPr lang="en-IN" sz="1600" i="1" dirty="0" err="1"/>
              <a:t>"Automatic</a:t>
            </a:r>
            <a:r>
              <a:rPr lang="en-IN" sz="1600" i="1" dirty="0"/>
              <a:t> Elastic Net Clustering Algorithm,"</a:t>
            </a:r>
            <a:br>
              <a:rPr lang="en-IN" sz="1600" dirty="0"/>
            </a:br>
            <a:r>
              <a:rPr lang="en-IN" sz="1600" dirty="0"/>
              <a:t>in </a:t>
            </a:r>
            <a:r>
              <a:rPr lang="en-IN" sz="1600" i="1" dirty="0"/>
              <a:t>Proceedings of the 2014 IEEE International Conference on Systems, Man, and Cybernetics (SMC)</a:t>
            </a:r>
            <a:r>
              <a:rPr lang="en-IN" sz="1600" dirty="0"/>
              <a:t>, San Diego, USA, 2014, pp. 2768–2773.</a:t>
            </a:r>
            <a:br>
              <a:rPr lang="en-IN" sz="1600" dirty="0"/>
            </a:br>
            <a:r>
              <a:rPr lang="en-IN" sz="1600" dirty="0"/>
              <a:t>DOI: 10.1109/SMC.2014.485.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194F92D-E2E2-0A9F-BACD-ED9DCA0E58E1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3761E-182C-122D-7A21-FA668D20A815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3D629235-CDFD-C55E-59A2-8F537505C6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0B3E36-562E-409A-5EB9-83119A11D1AF}"/>
              </a:ext>
            </a:extLst>
          </p:cNvPr>
          <p:cNvSpPr txBox="1"/>
          <p:nvPr/>
        </p:nvSpPr>
        <p:spPr>
          <a:xfrm>
            <a:off x="-208229" y="1040468"/>
            <a:ext cx="1219200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C951C32-2E8B-5EF5-335C-AE9256166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53773"/>
              </p:ext>
            </p:extLst>
          </p:nvPr>
        </p:nvGraphicFramePr>
        <p:xfrm>
          <a:off x="0" y="629727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                              16 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69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15CAE-BD57-8BC0-9DC1-D2C7E990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16EF3AE9-FCC3-D382-9F02-D81833EFE34A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6BC7F1-E010-EE76-893D-EA4E27B048B3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C7ACB90F-ED90-4260-245A-2E82348A889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F51E1F-C719-90A4-F214-96100C4F1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98953"/>
              </p:ext>
            </p:extLst>
          </p:nvPr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 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E77B-2145-06D2-5E7F-987E5BB75C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205196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        </a:t>
            </a:r>
            <a:r>
              <a:rPr lang="en-US" b="1"/>
              <a:t>THANK YOU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D28AB-A620-9F6E-A158-7C926B02A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7A93BE38-160D-AA38-EABC-AF3D89906176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856B3-13EB-C3D7-0315-3B82820F2B3A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3488A3AC-A9E3-7E67-5ABC-C14E98451B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531081-8898-EDAB-344B-A75AD5E070DF}"/>
              </a:ext>
            </a:extLst>
          </p:cNvPr>
          <p:cNvSpPr txBox="1"/>
          <p:nvPr/>
        </p:nvSpPr>
        <p:spPr>
          <a:xfrm>
            <a:off x="4152495" y="1135404"/>
            <a:ext cx="318524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INTRODUCTION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2AA1B1-A09C-620C-5B35-091923D90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9639"/>
              </p:ext>
            </p:extLst>
          </p:nvPr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Department of CSE</a:t>
                      </a:r>
                      <a:endParaRPr lang="en-US"/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 2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A444BF5D-14E4-4EE8-A351-3DFA3C776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5557" y="2024656"/>
            <a:ext cx="1111637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Earlier Approach: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-Manual feature selection, model training, and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-Time-consuming, error-prone, and non-scalable.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Traditional Methods: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-Struggle to handle large, complex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-Less adaptation to different prediction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Change: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-Demand for intelligent model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E8A4A-D046-4594-832E-9FE7FD1E8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04" y="2310719"/>
            <a:ext cx="3598466" cy="23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F68A7-9631-5792-B1FB-2C36098C0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CD86AF03-5081-B761-2F9D-A64FA916CD2A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5649B-A466-1881-3120-09D95D599B1B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90F9FC38-F421-A5FA-9CE2-2331629E11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92145-0A35-4DDC-3610-A7D3F65E135E}"/>
              </a:ext>
            </a:extLst>
          </p:cNvPr>
          <p:cNvSpPr txBox="1"/>
          <p:nvPr/>
        </p:nvSpPr>
        <p:spPr>
          <a:xfrm>
            <a:off x="3032800" y="1058776"/>
            <a:ext cx="5086043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PROJECT  MOTIVATION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4A1597-7670-88A7-E9C4-4F78F5D7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55524"/>
              </p:ext>
            </p:extLst>
          </p:nvPr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 4 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C277F64A-B129-4BE3-B5DD-533E6B985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5"/>
            <a:ext cx="945169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Intelligent Regression Analytics?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regression problems need scalable and flexible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model building is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pipelines that handle: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1.Different datasets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2.Different algorithms (tree-based, linear, deep learning)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3.Different evaluation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Automating hyperparameter tuning and model saving improves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Future-proof: easy to extend with new models or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5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F68A7-9631-5792-B1FB-2C36098C0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7BB1-F080-9BA8-D1A8-AAE0B20D3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2399" y="1825625"/>
            <a:ext cx="11671962" cy="4351338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Building predictive regression models manually is slow, inefficient, and hard to scale across diverse datasets and use-cases.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intelligent, modular, and scalable machine learning pipeline that automates data preprocessing, model training, evaluation, tuning, and deployment for regression tasks.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5649B-A466-1881-3120-09D95D599B1B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90F9FC38-F421-A5FA-9CE2-2331629E11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92145-0A35-4DDC-3610-A7D3F65E135E}"/>
              </a:ext>
            </a:extLst>
          </p:cNvPr>
          <p:cNvSpPr txBox="1"/>
          <p:nvPr/>
        </p:nvSpPr>
        <p:spPr>
          <a:xfrm>
            <a:off x="2099350" y="1058776"/>
            <a:ext cx="5086043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PROBLEM </a:t>
            </a:r>
            <a:r>
              <a:rPr lang="en-IN" sz="2800" b="1" u="sng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STATEMENT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4A1597-7670-88A7-E9C4-4F78F5D70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01730"/>
              </p:ext>
            </p:extLst>
          </p:nvPr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2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41CD80B-072C-1F2D-09FB-E6F46B59B3A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75288947"/>
              </p:ext>
            </p:extLst>
          </p:nvPr>
        </p:nvGraphicFramePr>
        <p:xfrm>
          <a:off x="242399" y="1508791"/>
          <a:ext cx="1172379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6286">
                  <a:extLst>
                    <a:ext uri="{9D8B030D-6E8A-4147-A177-3AD203B41FA5}">
                      <a16:colId xmlns:a16="http://schemas.microsoft.com/office/drawing/2014/main" val="1914835388"/>
                    </a:ext>
                  </a:extLst>
                </a:gridCol>
                <a:gridCol w="3798270">
                  <a:extLst>
                    <a:ext uri="{9D8B030D-6E8A-4147-A177-3AD203B41FA5}">
                      <a16:colId xmlns:a16="http://schemas.microsoft.com/office/drawing/2014/main" val="1062205598"/>
                    </a:ext>
                  </a:extLst>
                </a:gridCol>
                <a:gridCol w="2564617">
                  <a:extLst>
                    <a:ext uri="{9D8B030D-6E8A-4147-A177-3AD203B41FA5}">
                      <a16:colId xmlns:a16="http://schemas.microsoft.com/office/drawing/2014/main" val="2953249244"/>
                    </a:ext>
                  </a:extLst>
                </a:gridCol>
                <a:gridCol w="2564617">
                  <a:extLst>
                    <a:ext uri="{9D8B030D-6E8A-4147-A177-3AD203B41FA5}">
                      <a16:colId xmlns:a16="http://schemas.microsoft.com/office/drawing/2014/main" val="3322931904"/>
                    </a:ext>
                  </a:extLst>
                </a:gridCol>
              </a:tblGrid>
              <a:tr h="350732">
                <a:tc>
                  <a:txBody>
                    <a:bodyPr/>
                    <a:lstStyle/>
                    <a:p>
                      <a:r>
                        <a:rPr lang="en-US" b="1" dirty="0"/>
                        <a:t>Paper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Methods/Technique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Research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Research 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41027"/>
                  </a:ext>
                </a:extLst>
              </a:tr>
              <a:tr h="1402927">
                <a:tc>
                  <a:txBody>
                    <a:bodyPr/>
                    <a:lstStyle/>
                    <a:p>
                      <a:r>
                        <a:rPr lang="en-US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Algorithm for Feature Selection and Regression.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 non-linearly separable data and automatically determined number of clusters.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Struggles with very small clusters and closely packed clusters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66883"/>
                  </a:ext>
                </a:extLst>
              </a:tr>
              <a:tr h="1665976">
                <a:tc>
                  <a:txBody>
                    <a:bodyPr/>
                    <a:lstStyle/>
                    <a:p>
                      <a:r>
                        <a:rPr lang="en-US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Ensemble Learning (GBM, </a:t>
                      </a:r>
                      <a:r>
                        <a:rPr lang="en-US" dirty="0" err="1"/>
                        <a:t>LightGBM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) for Predictive Maintenance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Enhanced prediction of machine failures in pipeline systems; demonstrated efficiency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Generalizability to other domains not validated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85244"/>
                  </a:ext>
                </a:extLst>
              </a:tr>
              <a:tr h="1402927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LSTM-based Deep Learning for 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sentiment classification across English and Spanish datasets using 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to binary classification; challenges with multilingual 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78073"/>
                  </a:ext>
                </a:extLst>
              </a:tr>
            </a:tbl>
          </a:graphicData>
        </a:graphic>
      </p:graphicFrame>
      <p:sp>
        <p:nvSpPr>
          <p:cNvPr id="4" name="Text 2">
            <a:extLst>
              <a:ext uri="{FF2B5EF4-FFF2-40B4-BE49-F238E27FC236}">
                <a16:creationId xmlns:a16="http://schemas.microsoft.com/office/drawing/2014/main" id="{D447054D-F9FE-F14D-48F9-2CA766EFB5E6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5B6C1-379A-BE6E-641A-0F3C34989C6A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D5809322-49D3-6A7D-C5DC-DC7B623D00A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F38C3-AEC2-383D-BFAB-B15A393E1FB1}"/>
              </a:ext>
            </a:extLst>
          </p:cNvPr>
          <p:cNvSpPr txBox="1"/>
          <p:nvPr/>
        </p:nvSpPr>
        <p:spPr>
          <a:xfrm>
            <a:off x="4145852" y="983824"/>
            <a:ext cx="746293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LITERATURE SURVEY</a:t>
            </a:r>
            <a:endParaRPr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2DC1B5-8C3F-A19F-D314-50CAF3962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22577"/>
              </p:ext>
            </p:extLst>
          </p:nvPr>
        </p:nvGraphicFramePr>
        <p:xfrm>
          <a:off x="0" y="6217951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                              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62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41CD80B-072C-1F2D-09FB-E6F46B59B3A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5124775"/>
              </p:ext>
            </p:extLst>
          </p:nvPr>
        </p:nvGraphicFramePr>
        <p:xfrm>
          <a:off x="242399" y="2120900"/>
          <a:ext cx="11653855" cy="3421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605">
                  <a:extLst>
                    <a:ext uri="{9D8B030D-6E8A-4147-A177-3AD203B41FA5}">
                      <a16:colId xmlns:a16="http://schemas.microsoft.com/office/drawing/2014/main" val="1914835388"/>
                    </a:ext>
                  </a:extLst>
                </a:gridCol>
                <a:gridCol w="3775614">
                  <a:extLst>
                    <a:ext uri="{9D8B030D-6E8A-4147-A177-3AD203B41FA5}">
                      <a16:colId xmlns:a16="http://schemas.microsoft.com/office/drawing/2014/main" val="1062205598"/>
                    </a:ext>
                  </a:extLst>
                </a:gridCol>
                <a:gridCol w="2549318">
                  <a:extLst>
                    <a:ext uri="{9D8B030D-6E8A-4147-A177-3AD203B41FA5}">
                      <a16:colId xmlns:a16="http://schemas.microsoft.com/office/drawing/2014/main" val="2953249244"/>
                    </a:ext>
                  </a:extLst>
                </a:gridCol>
                <a:gridCol w="2549318">
                  <a:extLst>
                    <a:ext uri="{9D8B030D-6E8A-4147-A177-3AD203B41FA5}">
                      <a16:colId xmlns:a16="http://schemas.microsoft.com/office/drawing/2014/main" val="3322931904"/>
                    </a:ext>
                  </a:extLst>
                </a:gridCol>
              </a:tblGrid>
              <a:tr h="769447">
                <a:tc>
                  <a:txBody>
                    <a:bodyPr/>
                    <a:lstStyle/>
                    <a:p>
                      <a:r>
                        <a:rPr lang="en-US" b="1" dirty="0"/>
                        <a:t>Paper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Methods/Technique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Research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Research 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41027"/>
                  </a:ext>
                </a:extLst>
              </a:tr>
              <a:tr h="780133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Least Squares 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Provided fundamental understanding and solution for fitting data to straight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to simple linear models; lacks discussion on regularization and practical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066883"/>
                  </a:ext>
                </a:extLst>
              </a:tr>
              <a:tr h="780133">
                <a:tc>
                  <a:txBody>
                    <a:bodyPr/>
                    <a:lstStyle/>
                    <a:p>
                      <a:r>
                        <a:rPr lang="en-US" dirty="0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dirty="0">
                          <a:effectLst/>
                        </a:rPr>
                      </a:br>
                      <a:r>
                        <a:rPr lang="en-IN" dirty="0"/>
                        <a:t>Elastic Net-based clustering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Handled non-linearly separable data and automatically determined number of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Struggles with very small clusters and closely packed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185244"/>
                  </a:ext>
                </a:extLst>
              </a:tr>
            </a:tbl>
          </a:graphicData>
        </a:graphic>
      </p:graphicFrame>
      <p:sp>
        <p:nvSpPr>
          <p:cNvPr id="4" name="Text 2">
            <a:extLst>
              <a:ext uri="{FF2B5EF4-FFF2-40B4-BE49-F238E27FC236}">
                <a16:creationId xmlns:a16="http://schemas.microsoft.com/office/drawing/2014/main" id="{D447054D-F9FE-F14D-48F9-2CA766EFB5E6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5B6C1-379A-BE6E-641A-0F3C34989C6A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D5809322-49D3-6A7D-C5DC-DC7B623D00A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2DC1B5-8C3F-A19F-D314-50CAF3962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38022"/>
              </p:ext>
            </p:extLst>
          </p:nvPr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5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B21-E02A-20BC-71EE-0AB6CB7C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C3DA-13AB-AD79-8B9B-E70EB5E5953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3746986"/>
            <a:ext cx="4610100" cy="236015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/>
              <a:t>Step 2. Model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/>
              <a:t>Supports various model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Random Forest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Gradient Boosting Regressor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Linear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ElasticNet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/>
              <a:t>LSTM Neural Network (for deep learning cases)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/>
              <a:t>Ensemble techniques: combining multiple models for better predictions.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E856033-5877-1C98-38C4-E812F3AD88CB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74A73-0B48-4681-3E36-3F527A96B6D5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 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EDBAC54C-CE94-6D20-8A10-3C0E9A758B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57E0F-4AAF-F5EF-2754-FDD6A5E950FB}"/>
              </a:ext>
            </a:extLst>
          </p:cNvPr>
          <p:cNvSpPr txBox="1"/>
          <p:nvPr/>
        </p:nvSpPr>
        <p:spPr>
          <a:xfrm>
            <a:off x="0" y="1195320"/>
            <a:ext cx="1219199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Calibri"/>
                <a:cs typeface="Times New Roman"/>
              </a:rPr>
              <a:t>METHODOLOGY</a:t>
            </a:r>
            <a:endParaRPr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Calibri"/>
              <a:cs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69829F-6A9B-7252-517C-5735E0615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89249"/>
              </p:ext>
            </p:extLst>
          </p:nvPr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15" name="Rectangle 8">
            <a:extLst>
              <a:ext uri="{FF2B5EF4-FFF2-40B4-BE49-F238E27FC236}">
                <a16:creationId xmlns:a16="http://schemas.microsoft.com/office/drawing/2014/main" id="{97175DB4-4ADD-4F58-B413-F742EED7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C7D442-A08B-4691-9CE6-6606C34287D6}"/>
              </a:ext>
            </a:extLst>
          </p:cNvPr>
          <p:cNvSpPr txBox="1">
            <a:spLocks/>
          </p:cNvSpPr>
          <p:nvPr/>
        </p:nvSpPr>
        <p:spPr>
          <a:xfrm>
            <a:off x="152400" y="1793492"/>
            <a:ext cx="4610100" cy="16741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Step 1. Data Preprocessing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Dropping irrelevant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Feature scaling (StandardScaler).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Handling missing features during prediction.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157BB3E-F8EC-4BF7-A1A0-EC3292A571AF}"/>
              </a:ext>
            </a:extLst>
          </p:cNvPr>
          <p:cNvSpPr txBox="1">
            <a:spLocks/>
          </p:cNvSpPr>
          <p:nvPr/>
        </p:nvSpPr>
        <p:spPr>
          <a:xfrm>
            <a:off x="7429500" y="1789912"/>
            <a:ext cx="4610100" cy="16741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/>
              <a:t>Step 3. Training Strategy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Data split: Train/Test (80/20).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EarlyStopping and ModelCheckpoint for LSTM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Ensemble learning for better generalization.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E8DE543-3975-448F-A597-BEAC8CCF565C}"/>
              </a:ext>
            </a:extLst>
          </p:cNvPr>
          <p:cNvSpPr txBox="1">
            <a:spLocks/>
          </p:cNvSpPr>
          <p:nvPr/>
        </p:nvSpPr>
        <p:spPr>
          <a:xfrm>
            <a:off x="6359188" y="3682998"/>
            <a:ext cx="4686300" cy="9674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/>
              <a:t>Step 4. Hyperparameter Tuning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Performed GridSearchCV for RF, GB, and ElasticNet.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Selected the best model configurations.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3F774-295E-4091-8575-82FCBB2E0157}"/>
              </a:ext>
            </a:extLst>
          </p:cNvPr>
          <p:cNvSpPr txBox="1"/>
          <p:nvPr/>
        </p:nvSpPr>
        <p:spPr>
          <a:xfrm>
            <a:off x="6359188" y="4965205"/>
            <a:ext cx="256552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/>
              <a:t>Step 5. Evaluation Metrics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Mean Squared Error (MSE)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Mean Absolute Error (MAE)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R-squared (R²)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1BC91-57D7-49E9-99C2-44CAA7EC598E}"/>
              </a:ext>
            </a:extLst>
          </p:cNvPr>
          <p:cNvSpPr txBox="1"/>
          <p:nvPr/>
        </p:nvSpPr>
        <p:spPr>
          <a:xfrm>
            <a:off x="9411598" y="5183902"/>
            <a:ext cx="266171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b="1"/>
              <a:t>Step 6. Model Persistence</a:t>
            </a:r>
          </a:p>
          <a:p>
            <a:r>
              <a:rPr lang="en-IN" sz="1600" b="1"/>
              <a:t>             for Future Predictions</a:t>
            </a:r>
            <a:endParaRPr lang="en-US" sz="1600" b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17DC7D-672C-4FED-8134-839D194CC8D2}"/>
              </a:ext>
            </a:extLst>
          </p:cNvPr>
          <p:cNvCxnSpPr>
            <a:stCxn id="17" idx="2"/>
            <a:endCxn id="3" idx="0"/>
          </p:cNvCxnSpPr>
          <p:nvPr/>
        </p:nvCxnSpPr>
        <p:spPr>
          <a:xfrm>
            <a:off x="2457450" y="3467610"/>
            <a:ext cx="0" cy="27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FCDF7F-76F0-456D-BFDB-E87278E96E9C}"/>
              </a:ext>
            </a:extLst>
          </p:cNvPr>
          <p:cNvCxnSpPr>
            <a:stCxn id="3" idx="3"/>
            <a:endCxn id="18" idx="1"/>
          </p:cNvCxnSpPr>
          <p:nvPr/>
        </p:nvCxnSpPr>
        <p:spPr>
          <a:xfrm flipV="1">
            <a:off x="4762500" y="2626971"/>
            <a:ext cx="2667000" cy="230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5A83EF-1FAA-4D76-B939-79C5AF99DF1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9734550" y="3464030"/>
            <a:ext cx="0" cy="21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335BBD-5654-4C9F-A510-5C0A0F98BAF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702338" y="4650399"/>
            <a:ext cx="0" cy="3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15FB97-30C3-4DFA-BC3A-49AEEA8C6EC8}"/>
              </a:ext>
            </a:extLst>
          </p:cNvPr>
          <p:cNvCxnSpPr>
            <a:stCxn id="13" idx="3"/>
          </p:cNvCxnSpPr>
          <p:nvPr/>
        </p:nvCxnSpPr>
        <p:spPr>
          <a:xfrm>
            <a:off x="8924714" y="5503814"/>
            <a:ext cx="486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71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B21-E02A-20BC-71EE-0AB6CB7C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5E856033-5877-1C98-38C4-E812F3AD88CB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74A73-0B48-4681-3E36-3F527A96B6D5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 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EDBAC54C-CE94-6D20-8A10-3C0E9A758B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69829F-6A9B-7252-517C-5735E0615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94046"/>
              </p:ext>
            </p:extLst>
          </p:nvPr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8221BE4-063F-479B-8782-6E285C18E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" t="4972" r="6777" b="5473"/>
          <a:stretch/>
        </p:blipFill>
        <p:spPr>
          <a:xfrm>
            <a:off x="1837854" y="1097633"/>
            <a:ext cx="8745648" cy="513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5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B21-E02A-20BC-71EE-0AB6CB7C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5E856033-5877-1C98-38C4-E812F3AD88CB}"/>
              </a:ext>
            </a:extLst>
          </p:cNvPr>
          <p:cNvSpPr/>
          <p:nvPr/>
        </p:nvSpPr>
        <p:spPr>
          <a:xfrm>
            <a:off x="6282988" y="2715607"/>
            <a:ext cx="6442412" cy="4422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1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574A73-0B48-4681-3E36-3F527A96B6D5}"/>
              </a:ext>
            </a:extLst>
          </p:cNvPr>
          <p:cNvSpPr/>
          <p:nvPr/>
        </p:nvSpPr>
        <p:spPr>
          <a:xfrm>
            <a:off x="0" y="-1"/>
            <a:ext cx="12192000" cy="10587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80975" lvl="0" indent="0" algn="ctr" defTabSz="914400" rtl="0" eaLnBrk="1" fontAlgn="auto" latinLnBrk="0" hangingPunct="1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ALVA’S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1800" b="1" i="0" u="none" strike="noStrike" kern="1200" cap="none" spc="-1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kumimoji="0" lang="en-US" sz="1800" b="1" i="0" u="none" strike="noStrike" kern="1200" cap="none" spc="-2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1800" b="1" i="0" u="none" strike="noStrike" kern="1200" cap="none" spc="-2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MIJAR, MOODBIDRI D.K. -574225 , MANGALORE,KARNATAKA</a:t>
            </a:r>
            <a:r>
              <a:rPr kumimoji="0" lang="en-US" sz="1800" b="1" i="0" u="none" strike="noStrike" kern="1200" cap="none" spc="-335" normalizeH="0" baseline="0" noProof="0">
                <a:ln>
                  <a:noFill/>
                </a:ln>
                <a:solidFill>
                  <a:srgbClr val="1CADE4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1800" b="1" i="0" u="none" strike="noStrike" kern="1200" cap="none" spc="0" normalizeH="0" baseline="0" noProof="0">
              <a:ln>
                <a:noFill/>
              </a:ln>
              <a:solidFill>
                <a:srgbClr val="1CADE4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mage2.jpeg" descr="logo">
            <a:extLst>
              <a:ext uri="{FF2B5EF4-FFF2-40B4-BE49-F238E27FC236}">
                <a16:creationId xmlns:a16="http://schemas.microsoft.com/office/drawing/2014/main" id="{EDBAC54C-CE94-6D20-8A10-3C0E9A758B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99" y="74950"/>
            <a:ext cx="966316" cy="90887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69829F-6A9B-7252-517C-5735E0615495}"/>
              </a:ext>
            </a:extLst>
          </p:cNvPr>
          <p:cNvGraphicFramePr>
            <a:graphicFrameLocks noGrp="1"/>
          </p:cNvGraphicFramePr>
          <p:nvPr/>
        </p:nvGraphicFramePr>
        <p:xfrm>
          <a:off x="0" y="6254660"/>
          <a:ext cx="12192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36">
                  <a:extLst>
                    <a:ext uri="{9D8B030D-6E8A-4147-A177-3AD203B41FA5}">
                      <a16:colId xmlns:a16="http://schemas.microsoft.com/office/drawing/2014/main" val="2512801715"/>
                    </a:ext>
                  </a:extLst>
                </a:gridCol>
                <a:gridCol w="4846320">
                  <a:extLst>
                    <a:ext uri="{9D8B030D-6E8A-4147-A177-3AD203B41FA5}">
                      <a16:colId xmlns:a16="http://schemas.microsoft.com/office/drawing/2014/main" val="1840610026"/>
                    </a:ext>
                  </a:extLst>
                </a:gridCol>
                <a:gridCol w="3514344">
                  <a:extLst>
                    <a:ext uri="{9D8B030D-6E8A-4147-A177-3AD203B41FA5}">
                      <a16:colId xmlns:a16="http://schemas.microsoft.com/office/drawing/2014/main" val="484045527"/>
                    </a:ext>
                  </a:extLst>
                </a:gridCol>
              </a:tblGrid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Department of CSE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ea typeface="+mn-lt"/>
                          <a:cs typeface="+mn-lt"/>
                        </a:rPr>
                        <a:t>Intelligent Regression Analytics</a:t>
                      </a: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                                         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88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CEA57-0533-415D-8FC8-DD6BAC9EB360}"/>
              </a:ext>
            </a:extLst>
          </p:cNvPr>
          <p:cNvSpPr txBox="1"/>
          <p:nvPr/>
        </p:nvSpPr>
        <p:spPr>
          <a:xfrm>
            <a:off x="144855" y="1859339"/>
            <a:ext cx="119143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 data very well.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Reduces overfitting compared to a single decision tree.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missing values and maintains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be slower and more complex </a:t>
            </a:r>
          </a:p>
          <a:p>
            <a:pPr lvl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(many trees = slower predictions).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Harder to interpret compared to a single tree.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when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datasets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many features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non-linear relationships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E486A-2E02-43EA-AF30-DCDCAF5D0933}"/>
              </a:ext>
            </a:extLst>
          </p:cNvPr>
          <p:cNvSpPr txBox="1"/>
          <p:nvPr/>
        </p:nvSpPr>
        <p:spPr>
          <a:xfrm>
            <a:off x="144855" y="1195057"/>
            <a:ext cx="1191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1C9417-52BF-4199-89EF-C3979E7DE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16" y="2239299"/>
            <a:ext cx="3755361" cy="250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1707</Words>
  <Application>Microsoft Office PowerPoint</Application>
  <PresentationFormat>Widescreen</PresentationFormat>
  <Paragraphs>250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Bhagyashree Naik</dc:creator>
  <cp:lastModifiedBy>Shashank D P</cp:lastModifiedBy>
  <cp:revision>19</cp:revision>
  <dcterms:created xsi:type="dcterms:W3CDTF">2025-03-07T16:52:49Z</dcterms:created>
  <dcterms:modified xsi:type="dcterms:W3CDTF">2025-04-28T17:33:39Z</dcterms:modified>
</cp:coreProperties>
</file>